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A13BF9-A677-46D5-88AF-7FFE30BDE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A77717-0A2B-40EB-ABAE-3DCD5FC41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91DE70-8883-43BA-A71F-A9D950B39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6AEE26-EF6E-4B4B-8ABD-E683DDD65D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7760F5-89ED-4A9F-A3F9-A59B8536DF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665FE3-781A-474B-B4E5-4CE599B049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0B726C-A62D-422C-B8DE-AF677B0115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640C9E-FEE0-4599-9E30-547C89266C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6DE0A0-5F28-4661-8CE3-53C1C6D39E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645063-ED35-46D1-AD3B-3A1537A69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FB8D5D-4995-4B5C-9F80-3F40A60CC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2505104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后现代主义文学</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后现代主义文学概述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后现代主义文学的思想基础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后现代主义文学的艺术特征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后现代主义文学中的主题探讨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后现代主义文学与其他流派的关系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后现代主义文学的评价与争议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后现代主义文学概述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后现代主义文学是20世纪后半叶兴起的一种文学思潮和流派，它反对现代主义的精英文化立场，强调多元性、相对性和不确定性。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后现代主义文学具有反传统、反权威、反中心、反理性的特征，追求平面化、碎片化、多元化的表达方式，强调文本的游戏性和互文性。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792" r="11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后现代主义文学在法国兴起，以新小说派为代表，追求对小说的形式和内容进行革新。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20世纪60年代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后现代主义文学在美国得到广泛发展，涌现出了一批杰出的作家和作品，如约翰·巴思、唐纳德·巴塞尔姆等。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20世纪70-80年代</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后现代主义文学在全球范围内持续发展，与其他文化思潮相互交融，呈现出多元化的趋势。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20世纪90年代至今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法国新小说派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代表作品包括阿兰·罗伯-格里耶的《橡皮》、《窥视者》等，这些作品强调对物的描写和语言的实验。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美国后现代主义小说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代表作品包括约翰·巴思的《迷失在开心馆中》、唐纳德·巴塞尔姆的《白雪公主》等，这些作品以荒诞、幽默的手法揭示现实世界的荒谬。</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其他国家后现代主义文学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如意大利作家伊塔洛·卡尔维诺的《看不见的城市》、英国作家马丁·艾米斯的《金钱》等，这些作品展示了不同国家和文化背景下的后现代主义文学风貌。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代表作品及作家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后现代主义文学的思想基础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6738" r="673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后现代主义哲学强调对传统哲学中的宏大叙事和元叙事的质疑和批判，认为这些叙事往往掩盖了真实的社会历史条件和个体差异。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反对宏大叙事和元叙事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后现代主义哲学主张相对主义和多元性，认为真理和价值是相对的，不存在普遍适用的标准和原则。</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强调相对主义和多元性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后现代主义哲学倡导解构主义和非线性思维，强调对文本和符号的解构和重新解读，以揭示其背后的深层含义和权力关系。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倡导解构主义和非线性思维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后现代主义哲学思想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语言学转向</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后现代主义文学受到语言学转向的影响，将语言视为一种符号系统，强调语言在文本解读中的重要性。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3667" r="13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文本解读的多样性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后现代主义文学认为文本解读具有多样性，不同的读者可以根据自身的文化背景、经验和语境对文本进行不同的解读。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文本的互文性和开放性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后现代主义文学强调文本的互文性和开放性，认为文本与文本之间存在相互关联和相互影响的关系，读者可以通过对文本的重新组合和解读来创造新的意义。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语言学转向与文本解读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反传统意识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后现代主义文学倡导反传统意识，反对传统文化中的等级制度和权威观念，强调个体的自由和平等。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文化批判</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后现代主义文学强调对传统文化的批判和反思，认为传统文化往往包含着权力关系和意识形态的渗透，需要进行批判和解构。</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对现代性的反思</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后现代主义文学对现代性进行反思和批判，认为现代性带来的理性、进步和解放等观念存在着局限性和问题，需要进行重新审视和评估。</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439" r="43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4126" b="4126"/>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26" r="16626"/>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文化批判与反传统意识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后现代主义文学的艺术特征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后现代主义文学作品中，主题往往不再明确，而是呈现出模糊、多义的特点，使得读者难以确定作品所要表达的具体意义。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主题的模糊性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后现代主义作家常常打破传统的时间顺序和因果关系，采用非线性叙事方式，使得情节发展变得复杂而难以预测。</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情节的非线性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后现代主义作品中的人物形象往往缺乏鲜明的个性和特征，变得抽象、符号化，甚至消解在文本之中。</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人物形象的消解</a:t>
            </a:r>
          </a:p>
        </p:txBody>
      </p:sp>
      <p:pic>
        <p:nvPicPr>
          <p:cNvPr id="9" name="Picture 9"/>
          <p:cNvPicPr>
            <a:picLocks noChangeAspect="1"/>
          </p:cNvPicPr>
          <p:nvPr/>
        </p:nvPicPr>
        <p:blipFill>
          <a:blip r:embed="rId2"/>
          <a:srcRect l="20167" r="201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不确定性原则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3672" r="1367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意义的消解与重构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后现代主义作家通过对传统意义的消解和重构，打破了传统的意义体系，使得作品的意义变得多元而开放。</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拼贴与并置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后现代主义作家常常将不同时间、空间、文化背景下的元素进行拼贴和并置，形成一种碎片化的叙事风格。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语言的断裂与重复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后现代主义作品中的语言往往呈现出断裂、重复的特点，通过语言的破碎和重组来表达作者对世界的感受和理解。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碎片化叙事风格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https://d.book118.com/798025051044006034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2024-09-12T16:09:38.446</cp:lastPrinted>
  <dcterms:created xsi:type="dcterms:W3CDTF">2024-09-12T08:09:38Z</dcterms:created>
  <dcterms:modified xsi:type="dcterms:W3CDTF">2024-09-12T08:09:40Z</dcterms:modified>
</cp:coreProperties>
</file>