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90550-4557-4F8C-ABB1-242E08B2C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2B4EA-9DA9-426F-9B9C-78B791A4E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175C5-D381-4059-A188-4F78B5A87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1CF34-6697-4575-9160-C90CAD49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FAD69-A2C0-46D5-9990-240678D57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98202-7ED9-41EE-B950-EE3210E1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F1D59-E14A-4DAF-8DCB-AD0714069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7DF4C-039D-4ABC-8FED-8FEBD3090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AF568-1561-40FA-9EE4-7040E059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6BF4D-5FEF-4907-91A7-55B7D4A51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001A2-9EA9-49A3-8525-DE5F261AE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601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营销理论的转变与发展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未来营销理论展望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营销理论的重要性和意义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营销理论是企业制定营销策略和实施营销活动的指导思想，对企业经营成败具有决定性作用。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随着市场竞争的加剧和消费者需求的变化，营销理论不断发展和创新，为企业提供更有效的营销策略和工具，帮助企业实现可持续发展。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营销理论的发展历程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以产品为中心，强调企业生产的产品是市场需求的主要满足对象，通过产品差异化来获得竞争优势。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以消费者需求为导向，强调企业需要了解和满足消费者的需求，通过市场细分和定位来获得竞争优势。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整合营销理论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以建立品牌关系为目标，强调企业需要与消费者建立长期、稳定的关系，通过整合内外部资源来实现品牌价值和市场份额的提升。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以数字化技术为手段，强调企业需要利用数字化技术来提升营销效率和效果，通过数据分析和精准营销来获得竞争优势。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营销重点：产品本身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营销目标：满足消费者需求，提高产品销量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营销策略：注重产品质量、功能和特点，强调产品优势和差异化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营销重点：销售过程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营销目标：扩大市场份额，提高销售额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营销策略：关注销售渠道、促销手段和销售人员，强调销售技巧和客户关系管理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营销重点：市场需求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营销目标：满足市场需求，提高市场占有率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营销策略：关注市场调查、竞争分析和目标市场定位，强调产品创新和品牌建设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社会营销导向强调企业营销活动应关注社会利益和公共利益，而不仅仅是追求商业利润。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企业在社会营销导向下，将营销策略与社会的可持续发展相结合，关注环境保护、社会责任和公共福祉。通过这种方式，企业不仅能够实现商业目标，还能为社会做出积极贡献。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社会营销导向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https://d.book118.com/798026015117006036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2024-09-16T05:18:03.426</cp:lastPrinted>
  <dcterms:created xsi:type="dcterms:W3CDTF">2024-09-15T21:18:03Z</dcterms:created>
  <dcterms:modified xsi:type="dcterms:W3CDTF">2024-09-15T21:18:05Z</dcterms:modified>
</cp:coreProperties>
</file>