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7B265-5214-43C4-A620-2D9E7CFEF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E96DF-055B-4B27-9D70-C9D5D5CE8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F2739-6EEE-442D-A996-8266E04CF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29B185-CC62-4760-BBFA-58FCAE1A9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C6BCC6-DFB0-4944-B84F-6B6AC835B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2CEE1D-09FD-4D7F-9983-C91FDAE32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14F0CB-6BEB-4FEC-A6AF-831C0909D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584EAC-C617-4AA0-95AE-A8DA572FF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BD3F4B-37A7-497A-99E7-A9848F359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1B7BB-8364-461B-9766-975E72A62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1CB8E-9C6B-443A-A433-D571A30DD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2611307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民法典继承编解读：继承法律实务与案例分析\n## 1.民法典继承编概述及重要性\n### 1.1民法典继承编的发展历程与背景\n### 1.2继承编在民法典中的地位与作用\n### 1.3继承编对现实生活中继承问题的影响\n## 2.继承编的基本原则与规定\n### 2.1继承权的基本原则与规定\n### 2.2遗产的分割与分配原则\n### 2.3继承债务的承担与处理\n## 3.继承人的范围和顺序\n### 3.1法定继承人的范围和顺序\n### 3.2遗嘱继承人的范围和顺序\n### 3.3代位继承与转继承的规定与实践\n## 4.遗产的认定与分割\n### 4.1遗产的认定标准与范围\n### 4.2遗产的分割方法与程序\n### 4.3遗产分割中的特殊问题与处理\n## 5.继承纠纷的解决途径与法律适用\n### 5.1继承纠纷的调解与协商解决\n### 5.2继承纠纷的诉讼与裁判\n### 5.3涉外继承纠纷的法律适用与解决\n## 6.继承编的创新与未来展望\n### 6.1继承编在民法典中的创新与突破\n### 6.2继承编在司法实践中的问题与完善\n### 6.3继承编未来发展的趋势与建议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民法典继承编解读：继承法律实务与案例分析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民法典继承编概述及重要性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民法典继承编的发展历程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清末变法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开始，我国继承法律制度逐渐确立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民国时期的民法典对继承制度进行了进一步完善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新中国成立后的民法典对继承制度进行了重大改革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当前民法典继承编是在原有基础上进行修订和完善的结果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民法典继承编的背景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随着经济社会的发展，家庭结构和财产形态发生了变化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继承问题在民事纠纷中的比重逐渐上升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为了适应社会发展的需要，对继承制度进行完善和修订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民法典继承编的发展历程与背景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继承编在民法典中的地位与作用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组合 23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组合 23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继承编在民法典中的地位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继承编是民法典的重要组成部分，涵盖了继承法律的基本内容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继承编与其他民法典部分相互衔接，共同构建完整的民事法律制度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组合 23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继承编的作用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规范继承法律关系，明确继承权的享有和行使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保障继承人的合法权益，维护家庭和谐稳定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调节继承纠纷，维护社会公平正义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继承编对继承方式的规定</a:t>
                </a:r>
                <a:endParaRPr/>
              </a:p>
            </p:txBody>
          </p:sp>
          <p:sp>
            <p:nvSpPr>
              <p:cNvPr id="24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法定继承和遗嘱继承两种方式，满足不同继承需求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明确规定继承人的范围和顺序，便于实际操作</a:t>
                </a:r>
                <a:endParaRPr/>
              </a:p>
            </p:txBody>
          </p:sp>
        </p:grpSp>
        <p:grpSp>
          <p:nvGrpSpPr>
            <p:cNvPr id="25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继承编对遗产分割的规定</a:t>
                </a:r>
                <a:endParaRPr/>
              </a:p>
            </p:txBody>
          </p:sp>
          <p:sp>
            <p:nvSpPr>
              <p:cNvPr id="25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遗产分割原则和方法，确保遗产公平分配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对特殊遗产的处理，如虚拟财产、股权等</a:t>
                </a:r>
                <a:endParaRPr/>
              </a:p>
            </p:txBody>
          </p:sp>
        </p:grpSp>
        <p:grpSp>
          <p:nvGrpSpPr>
            <p:cNvPr id="25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继承编对继承债务承担的规定</a:t>
                </a:r>
                <a:endParaRPr/>
              </a:p>
            </p:txBody>
          </p:sp>
          <p:sp>
            <p:nvSpPr>
              <p:cNvPr id="25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明确规定继承债务的承担原则，平衡继承人和债权人的利益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对遗产不足清偿债务的处理，避免债务纠纷</a:t>
                </a:r>
                <a:endParaRPr/>
              </a:p>
            </p:txBody>
          </p:sp>
        </p:grpSp>
      </p:grpSp>
      <p:pic>
        <p:nvPicPr>
          <p:cNvPr id="25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继承编对现实生活中继承问题的影响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继承编的基本原则与规定</a:t>
            </a:r>
            <a:endParaRPr/>
          </a:p>
        </p:txBody>
      </p:sp>
      <p:sp>
        <p:nvSpPr>
          <p:cNvPr id="26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继承权的基本原则</a:t>
                </a:r>
                <a:endParaRPr/>
              </a:p>
            </p:txBody>
          </p:sp>
          <p:sp>
            <p:nvSpPr>
              <p:cNvPr id="2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平等原则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：继承权男女平等，不因性别、种族、职业等原因而有所区别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意思自治原则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：遗嘱继承和遗赠继承尊重当事人的意思表示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有限继承原则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：继承人在继承遗产的范围内承担债务</a:t>
                </a:r>
                <a:endParaRPr/>
              </a:p>
            </p:txBody>
          </p:sp>
          <p:sp>
            <p:nvSpPr>
              <p:cNvPr id="2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继承权的规定</a:t>
                </a:r>
                <a:endParaRPr/>
              </a:p>
            </p:txBody>
          </p:sp>
          <p:sp>
            <p:nvSpPr>
              <p:cNvPr id="2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明确规定继承权的取得、行使和放弃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对继承权纠纷的解决途径和诉讼时效的规定</a:t>
                </a:r>
                <a:endParaRPr/>
              </a:p>
            </p:txBody>
          </p:sp>
          <p:sp>
            <p:nvSpPr>
              <p:cNvPr id="2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继承权的基本原则与规定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遗产的分割原则</a:t>
                </a:r>
                <a:endParaRPr/>
              </a:p>
            </p:txBody>
          </p:sp>
          <p:sp>
            <p:nvSpPr>
              <p:cNvPr id="2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法定分割原则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：遗产按照法定顺序进行分割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协议分割原则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：当事人可以协商一致对遗产进行分割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裁判分割原则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：在继承纠纷中，法院可以根据实际情况对遗产进行分割</a:t>
                </a:r>
                <a:endParaRPr/>
              </a:p>
            </p:txBody>
          </p:sp>
          <p:sp>
            <p:nvSpPr>
              <p:cNvPr id="2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遗产的分配原则</a:t>
                </a:r>
                <a:endParaRPr/>
              </a:p>
            </p:txBody>
          </p:sp>
          <p:sp>
            <p:nvSpPr>
              <p:cNvPr id="2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平均分配原则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：在法定继承中，继承人原则上平均分配遗产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特殊分配原则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：对生活有特殊困难的继承人予以适当照顾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互负债务原则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：继承人之间对遗产分割后，相互承担债务</a:t>
                </a:r>
                <a:endParaRPr/>
              </a:p>
            </p:txBody>
          </p:sp>
          <p:sp>
            <p:nvSpPr>
              <p:cNvPr id="2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遗产的分割与分配原则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继承债务的承担与处理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2" name="组合 30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3" name="组合 30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继承债务的承担原则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有限继承原则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：继承人在继承遗产的范围内承担债务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故意债务原则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：继承人故意造成的债务，自行承担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共同债务原则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：继承人共同继承的债务，共同承担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8" name="组合 30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继承债务的处理方法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明确规定继承债务的清偿顺序和期限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对遗产不足清偿债务的处理，避免债务纠纷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继承人的范围和顺序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法定继承人的范围和顺序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法定继承人的范围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直系血亲：子女、父母、祖父母、外祖父母等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旁系血亲：兄弟姐妹、伯叔姑舅、侄甥等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配偶：丧偶儿媳、丧偶女婿等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法定继承人的顺序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第一顺序：配偶、子女、父母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第二顺序：兄弟姐妹、祖父母、外祖父母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继承开始后，由第一顺序继承人继承，第二顺序继承人不继承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遗嘱继承人的范围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遗嘱人指定的继承人，可以是法定继承人，也可以是法定继承人以外的人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遗嘱继承不受法定继承人范围的限制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遗嘱继承人的顺序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遗嘱继承人的顺序由遗嘱人确定，不受法定继承人顺序的限制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遗嘱继承人的范围和顺序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代位继承与转继承的规定与实践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组合 4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组合 4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代位继承的规定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当第一顺序继承人先于被继承人死亡时，由第二顺序继承人的子女代位继承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代位继承人一般只能继承其父亲或者母亲的份额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组合 4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转继承的规定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当继承人在继承开始后、遗产分割前死亡时，其继承的遗产转由其继承人继承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转继承不受次数限制，直至无人继承为止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https://d.book118.com/798026113070006040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民法典继承编解读：继承法律实务与案例分析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2024-09-19T00:10:21.609</cp:lastPrinted>
  <dcterms:created xsi:type="dcterms:W3CDTF">2024-09-18T16:10:21Z</dcterms:created>
  <dcterms:modified xsi:type="dcterms:W3CDTF">2024-09-18T16:10:23Z</dcterms:modified>
</cp:coreProperties>
</file>