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AC95D-5726-4B2B-8726-18A1FC52E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E2494-BA9A-4FFD-BC75-740B9E7A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333A7-DE3B-4EB6-8D34-8673B5B11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62FEC-6116-450C-AEBC-14C21E2AF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40544-1FE9-42AB-9D13-365FB9828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096F9E-6785-4881-B279-571C799FD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3D9EB3-5513-4335-BEA3-F1A365CB3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863AD-99B9-4625-9F3D-C1AA46077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B4DAA-CE46-4F4E-B62D-6BEAF52C1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17CAF-CECC-429E-BBDA-D34548E9F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C934F-069B-49FA-A471-599A81907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2714000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性肺栓塞课件\n## 1.急性肺栓塞的基本概念与病因\n### 1.1急性肺栓塞的定义与发病机制\n### 1.2急性肺栓塞的病因及危险因素\n### 1.3急性肺栓塞的病理生理改变\n## 2.急性肺栓塞的临床表现与诊断\n### 2.1急性肺栓塞的临床症状与体征\n### 2.2急性肺栓塞的诊断方法与流程\n### 2.3急性肺栓塞的鉴别诊断与风险评估\n## 3.急性肺栓塞的治疗策略与方法\n### 3.1急性肺栓塞的药物治疗与监测\n### 3.2急性肺栓塞的介入治疗与手术方法\n### 3.3急性肺栓塞的溶栓治疗与抗凝治疗\n## 4.急性肺栓塞的预防与护理措施\n### 4.1急性肺栓塞的预防策略与方法\n### 4.2急性肺栓塞的护理措施与康复指导\n### 4.3急性肺栓塞的患者教育与管理\n## 5.急性肺栓塞的病例分析与讨论\n### 5.1急性肺栓塞的典型病例分析与诊治过程\n### 5.2急性肺栓塞的并发症与处理策略\n### 5.3急性肺栓塞的诊疗进展与展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急性肺栓塞课件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急性肺栓塞的基本概念与病因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组合 17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3" name="组合 17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急性肺栓塞（Acute Pulmonary Embolism，APE）是指血栓阻塞肺动脉或其分支引起的临床综合征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肺循环受阻，导致肺动脉压力升高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肺组织缺氧，引起通气/血流比例失调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右心功能不全，导致体循环淤血</a:t>
                </a:r>
                <a:endParaRPr/>
              </a:p>
            </p:txBody>
          </p:sp>
        </p:grpSp>
        <p:grpSp>
          <p:nvGrpSpPr>
            <p:cNvPr id="176" name="组合 17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发病机制复杂，主要包括以下几点：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静脉血栓栓塞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：下肢或骨盆深静脉血栓脱落，经静脉系统进入肺动脉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动脉血栓栓塞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：来源于心脏或主动脉的血栓脱落，阻塞肺动脉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：静脉输液时空气进入血管，形成气泡阻塞肺动脉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急性肺栓塞的定义与发病机制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静脉血栓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：如深静脉血栓、静脉曲张等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：如心房颤动、心肌梗死、心力衰竭等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：如慢性阻塞性肺疾病、肺动脉高压等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创伤与手术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：如骨折、外科手术等</a:t>
                </a:r>
                <a:endParaRPr/>
              </a:p>
            </p:txBody>
          </p:sp>
          <p:sp>
            <p:nvSpPr>
              <p:cNvPr id="18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病因多样，主要包括以下几点：</a:t>
                </a:r>
                <a:endParaRPr/>
              </a:p>
            </p:txBody>
          </p:sp>
          <p:sp>
            <p:nvSpPr>
              <p:cNvPr id="18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：年龄增长，发病风险增加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：如凝血因子异常、抗凝蛋白缺乏等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：如高血压、糖尿病、肥胖等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：如久坐、吸烟、饮酒等</a:t>
                </a:r>
                <a:endParaRPr/>
              </a:p>
            </p:txBody>
          </p:sp>
          <p:sp>
            <p:nvSpPr>
              <p:cNvPr id="18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危险因素包括：</a:t>
                </a:r>
                <a:endParaRPr/>
              </a:p>
            </p:txBody>
          </p:sp>
          <p:sp>
            <p:nvSpPr>
              <p:cNvPr id="19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急性肺栓塞的病因及危险因素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急性肺栓塞的病理生理改变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病理生理改变主要包括以下几点：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肺循环受阻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：血栓阻塞肺动脉，导致肺循环压力升高，肺毛细血管通透性增加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肺组织缺氧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：肺循环受阻，肺组织缺氧，引起通气/血流比例失调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右心功能不全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：肺循环压力升高，右心室后负荷增加，导致右心功能不全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炎症反应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：血栓阻塞肺动脉，引起局部炎症反应，导致肺组织损伤</a:t>
            </a:r>
            <a:endParaRPr/>
          </a:p>
        </p:txBody>
      </p:sp>
      <p:cxnSp>
        <p:nvCxnSpPr>
          <p:cNvPr id="19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急性肺栓塞的临床表现与诊断</a:t>
            </a:r>
            <a:endParaRPr/>
          </a:p>
        </p:txBody>
      </p:sp>
      <p:sp>
        <p:nvSpPr>
          <p:cNvPr id="2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：肺循环受阻，肺组织缺氧，导致呼吸困难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：血栓阻塞肺动脉，引起肺组织缺血，导致胸痛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：右心功能不全，导致脑供血不足，出现晕厥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：肺组织炎症反应，引起咳嗽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咯血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：肺组织炎症反应，导致肺毛细血管破裂，出现咯血</a:t>
                </a:r>
                <a:endParaRPr/>
              </a:p>
            </p:txBody>
          </p:sp>
          <p:sp>
            <p:nvSpPr>
              <p:cNvPr id="20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临床症状多样，主要包括以下几点：</a:t>
                </a:r>
                <a:endParaRPr/>
              </a:p>
            </p:txBody>
          </p:sp>
          <p:sp>
            <p:nvSpPr>
              <p:cNvPr id="20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心动过速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：右心功能不全，导致心脏代偿性心动过速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：右心功能不全，导致体循环血压下降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颈静脉怒张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：右心功能不全，导致颈静脉回流受阻，出现颈静脉怒张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肺动脉瓣区第二心音亢进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：肺循环压力升高，导致肺动脉瓣关闭不全，出现肺动脉瓣区第二心音亢进</a:t>
                </a:r>
                <a:endParaRPr/>
              </a:p>
            </p:txBody>
          </p:sp>
          <p:sp>
            <p:nvSpPr>
              <p:cNvPr id="21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体征包括：</a:t>
                </a:r>
                <a:endParaRPr/>
              </a:p>
            </p:txBody>
          </p:sp>
          <p:sp>
            <p:nvSpPr>
              <p:cNvPr id="21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急性肺栓塞的临床症状与体征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：如胸部X线片、CT肺动脉造影等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：观察心电图有无右心负荷过重的改变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：如D-二聚体、血气分析等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肺动脉造影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：确诊的金标准，但为有创检查</a:t>
                </a:r>
                <a:endParaRPr/>
              </a:p>
            </p:txBody>
          </p:sp>
          <p:sp>
            <p:nvSpPr>
              <p:cNvPr id="2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诊断方法包括：</a:t>
                </a:r>
                <a:endParaRPr/>
              </a:p>
            </p:txBody>
          </p:sp>
          <p:sp>
            <p:nvSpPr>
              <p:cNvPr id="2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：根据患者年龄、性别、危险因素等进行高危人群识别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症状与体征评估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：根据患者症状与体征进行评估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：对高危人群进行影像学检查，如胸部X线片、CT肺动脉造影等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：对影像学检查阳性患者进行实验室检查，如D-二聚体、血气分析等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：根据影像学检查、实验室检查结果进行确诊，必要时进行肺动脉造影</a:t>
                </a:r>
                <a:endParaRPr/>
              </a:p>
            </p:txBody>
          </p:sp>
          <p:sp>
            <p:nvSpPr>
              <p:cNvPr id="2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诊断流程：</a:t>
                </a:r>
                <a:endParaRPr/>
              </a:p>
            </p:txBody>
          </p:sp>
          <p:sp>
            <p:nvSpPr>
              <p:cNvPr id="2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急性肺栓塞的诊断方法与流程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鉴别诊断主要包括：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：心电图表现为ST段抬高，心肌酶升高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：胸部X线片表现为片状阴影，发热、咳嗽等症状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：呼吸困难、咳粉红色泡沫痰，X线片表现为肺血管增粗、肺泡水肿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胸腔积液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：胸痛、呼吸困难，胸部X线片表现为胸腔积液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风险评估：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Wells评分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：根据患者年龄、性别、症状、体征等进行评分，评估肺栓塞可能性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Geneva评分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：根据患者临床症状、体征、实验室检查等进行评分，评估肺栓塞可能性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急性肺栓塞的鉴别诊断与风险评估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急性肺栓塞的治疗策略与方法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药物治疗主要包括：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：如低分子肝素、华法林等，降低血栓再形成风险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：适用于高危患者，如大块肺栓塞、休克等，使用尿激酶、链激酶等溶栓药物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抗血小板治疗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：如阿司匹林、氯吡格雷等，降低血栓再形成风险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药物治疗监测：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：如凝血酶原时间（PT）、活化部分凝血活酶时间（APTT）等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：如肝功能、肾功能等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出血风险监测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：如皮肤黏膜出血、消化道出血等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急性肺栓塞的药物治疗与监测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https://d.book118.com/798027140007006040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急性肺栓塞课件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2024-09-18T03:13:36.724</cp:lastPrinted>
  <dcterms:created xsi:type="dcterms:W3CDTF">2024-09-17T19:13:36Z</dcterms:created>
  <dcterms:modified xsi:type="dcterms:W3CDTF">2024-09-17T19:13:38Z</dcterms:modified>
</cp:coreProperties>
</file>