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0E2DA-CA29-45B0-B442-166152FF2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B026-CCF5-4BAB-832A-5FAA6D2F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D9F8-7083-45F8-BBA3-4ACB75FD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45E55-34E6-4907-8BD1-5231DFB2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C381D-855A-4209-968E-BB6DCF25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CEEED-D7EA-4F9B-8BDC-22D10C476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0F533-B299-4868-86E9-738A7949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CE6F6-8FE5-483E-81B9-C43D37B8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37E21-0369-422E-8C62-F83A1FE3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043D7-F26F-4326-AB44-4A906C07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A124C-D31A-40AD-A0F4-5ADAC451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0137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教育统计学差异量数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绝对差异量数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相对差异量数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差异量数的计算与解读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差异量数有助于了解数据的分布情况，揭示数据的波动范围和离散程度。在教育研究中，差异量数可以帮助研究者了解不同学生、班级或学校之间的差异程度，为教育决策和个性化教学提供依据。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差异量数是描述一组数据的离散程度或变异程度的统计量。在教育统计学中，差异量数用于衡量不同个体或群体在某个教育指标上的离散程度。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92" r="11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差异量数是教育统计学中的核心概念之一，对于理解和分析教育数据具有重要意义。通过计算差异量数，可以了解数据的分布情况，进而对数据进行更深入的挖掘和分析。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差异量数在教育统计学的各个领域都有广泛应用，如学生成绩分析、教师教学效果评估、学校之间比较等。通过差异量数的计算和分析，可以为教育决策提供科学依据。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应用广泛性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差异量数在教育统计学中的地位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差异量数的分类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四分位距是第三四分位数与第一四分位数之差，用于反映中间50%数据的离散程度。四分位距不受极端值的影响，能够更稳健地反映数据的离散情况。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全距是一组数据中最大值与最小值之差，用于反映数据的波动范围。全距计算简便，但容易受到极端值的影响。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变异系数是标准差与平均数的比值，用于比较不同单位或不同波动范围的数据的离散程度。变异系数可以消除单位或平均数大小对差异量数的影响，使得不同数据集之间的差异量数具有可比性。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方差是每个数据与全体数据平均数之差的平方值的平均数，用于反映数据的离散程度；标准差是方差的平方根，用于衡量数据的波动大小。方差和标准差是应用最广泛的差异量数之一。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绝对差异量数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极差计算简单，但容易受到极端值的影响，不能充分反映中间数据的分布情况。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极差是指一组数据中最大值与最小值之差，它反映了一组数据变动的范围。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 = Xmax - Xmin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四分位差是指第三四分位数与第一四分位数之差，也称为内距或四分位距。它反映了一组数据中间50%数据的离散程度。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IQR = Q3 - Q1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四分位差不易受极端值的影响，能够较好地反映数据中间部分的分布情况。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四分位差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平均差是指所有数据与算术平均数之差的绝对值的平均数。它反映了一组数据各数值之间的平均差异程度。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计算公式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MD = (∑|X-M|)/N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平均差能够反映每个数据与平均数的差异程度，但计算相对复杂。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标准差是方差的算术平方根，方差是每个数据与全体数据平均数之差的平方值的平均数。它们反映了一组数据的离散程度。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 = sqrt[(∑(X-M)²)/N]，σ² = (∑(X-M)²)/N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标准差和方差能够全面反映数据的离散程度，且计算相对简便。其中，标准差与原始数据单位相同，更易于理解和应用。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08" r="184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标准差与方差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相对差异量数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差异系数是一组数据的标准差与其均值之比，用于衡量数据的相对离散程度。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差异系数 = 标准差 / 均值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适用于不同单位或不同均值的数据集之间的离散程度比较。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差异系数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变异系数是标准差与均值之比，用于描述数据的相对波动程度。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24" r="73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 = 标准差 / 均值 × 100%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适用于同一总体内不同样本或不同总体之间的离散程度比较。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变异系数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https://d.book118.com/798030137114006032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2024-09-10T09:15:47.525</cp:lastPrinted>
  <dcterms:created xsi:type="dcterms:W3CDTF">2024-09-10T01:15:47Z</dcterms:created>
  <dcterms:modified xsi:type="dcterms:W3CDTF">2024-09-10T01:15:49Z</dcterms:modified>
</cp:coreProperties>
</file>