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76F11-EA62-4F8E-ADB5-0DA175F97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3A81EE-4C79-4624-8BF8-84072B18C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E56997-4DED-49EF-8AF4-1CE63A121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1B1CCF-8DC3-4364-B765-4FC2240F2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A7CA35-F025-44EF-9C69-F9031DC20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8205D5-44FD-40BC-9F7F-7664EDA77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532066-FA83-41B1-93F1-D34AF1B9E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250394-B325-4731-B15B-3B240E610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FA3506-8FD0-41DF-9064-BD72D5E84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6D5385-8C0D-462E-8E25-31C4E9B03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35F12-EA4A-4BFF-B034-8A53DA1CA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3102304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户外机车策划方案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策划背景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策划目标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活动内容策划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宣传策划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执行与运营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户外活动的兴起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随着人们生活水平的提高和休闲方式的多样化，户外活动逐渐成为一种时尚和健康的生活方式。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户外活动能够满足人们亲近自然、挑战自我、体验新奇等方面的需求，受到广泛欢迎。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机车活动具有独特的魅力和吸引力，能够提供刺激和乐趣，满足人们的冒险和挑战欲望。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机车活动能够促进团队协作和沟通，增强人际交往能力，同时也有助于提高驾驶技能和安全意识。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机车活动的魅力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随着户外活动的普及和机车文化的兴起，越来越多的人开始对户外机车活动产生兴趣。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市场需求不断增长，同时还有很大的市场潜力可以挖掘，为户外机车策划提供了广阔的发展空间。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市场需求与潜力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通过户外机车活动，展示品牌形象，提高品牌在目标受众中的知名度。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品牌宣传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媒体合作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与各类媒体合作，扩大活动影响力，提高品牌曝光度。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通过参与者口口相传，提高品牌口碑和美誉度。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提升品牌知名度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设计富有创意和趣味性的活动环节，吸引机车爱好者和潜在客户参与。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活动创意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提供优惠的参与政策和诱人的奖励，鼓励更多人报名参加。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优惠政策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通过线上线下多渠道宣传推广，扩大活动影响力，吸引更多参与者。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吸引更多参与者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设施保障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提供完善的设施和服务，满足参与者的需求，提升活动体验。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活动组织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精心策划活动流程，确保活动有序进行，提高参与者的满意度。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严格遵守安全规定，确保活动安全，为参与者提供安全保障。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创造良好的活动体验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https://d.book118.com/798031023042006025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2024-09-01T21:20:02.143</cp:lastPrinted>
  <dcterms:created xsi:type="dcterms:W3CDTF">2024-09-01T13:20:02Z</dcterms:created>
  <dcterms:modified xsi:type="dcterms:W3CDTF">2024-09-01T13:20:03Z</dcterms:modified>
</cp:coreProperties>
</file>