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B5001-113D-4281-9E20-FEC6B0F7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98C81-232A-4252-B779-3F78CE14B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77B35-A993-45F7-BF95-3B981758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1CFD9-CABA-4F56-B3B7-5E9828FCB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801EF-29C3-4D47-9978-BDE799F24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5872DA-556D-47DB-BB6A-A6C5A552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998CE-6FC6-46E1-8A27-4709F9A97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AD1F4-3AEA-4EC6-9F27-6A2FD0335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3EDA5-252D-4400-8AF2-750A6929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8C056-904F-4DBC-A92F-DD9B6315D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802DB-0CEB-4014-A626-96089C163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1100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脐灸介绍及中医养生适应症、操作流程、注意事项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脐灸介绍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中医养生适应症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脐灸操作流程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脐灸注意事项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脐灸介绍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脐灸的概念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脐灸具有温通元阳、扶正祛邪、温阳散寒、活血通络、升阳举陷等作用，对多种慢性疾病有良好的疗效。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脐灸是一种中医养生方法，通过在肚脐（神阙穴）上施加艾灸，达到调理身体和治疗疾病的效果。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脐灸的历史可以追溯到古代，早在《黄帝内经》中就有记载。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随着现代医学的发展，脐灸逐渐受到重视，被广泛应用于临床实践。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脐灸的现代研究主要集中在药理学、生物学等领域，为脐灸的疗效提供了科学依据。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脐灸的历史与发展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脐灸能够温通经络、调和气血、扶正祛邪，对多种慢性疾病有良好的疗效。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脐灸还可以改善脾胃功能、促进消化吸收、增强免疫力等作用。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脐灸通过艾灸肚脐，刺激神阙穴，达到调理身体和治疗疾病的效果。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脐灸的原理与作用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中医养生适应症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55" r="338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脐灸能够温中散寒，调理脾胃，改善腹泻症状。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通过脐灸刺激肠道蠕动，缓解便秘，恢复肠道正常功能。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脐灸能够调节内分泌，改善胰岛素抵抗，辅助治疗糖尿病。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脐灸有助于调节内分泌，改善月经周期不规律等问题。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月经不调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脐灸能够平衡神经系统，缓解焦虑，改善睡眠质量。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脐灸能够舒缓头部紧张的神经，缓解头痛症状。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https://d.book118.com/798031100066006030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2024-09-07T00:22:12.626</cp:lastPrinted>
  <dcterms:created xsi:type="dcterms:W3CDTF">2024-09-06T16:22:12Z</dcterms:created>
  <dcterms:modified xsi:type="dcterms:W3CDTF">2024-09-06T16:22:14Z</dcterms:modified>
</cp:coreProperties>
</file>