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0D2715-CC28-4279-8BAB-D59F9F16E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E5A36-4090-4593-B466-3F235EDAF1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C24732-676B-4CC8-82CF-4770608D1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95D385-98EF-4974-9FB6-46C66E7834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3862D9-907E-4637-BB82-CDFD579B95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E4033D-A40F-4CD5-957C-37B06D73E8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3BE018-AA0D-4F18-8D3F-4E4CC556B6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B95E1F-B0EC-497D-B6E3-30E5DE50A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28B28-41E4-4618-B004-8BB95AB8A4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15BEF-421C-4171-8874-9FC2B9223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1B1EF8-9420-4194-8E22-89FAF390B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31106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详解宣贯关于进一步加强青年科技人才培养和使用的若干措施内容</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2024-01-21</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青年科技人才培养的现状与问题</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加强青年科技人才培养的若干措施</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加强青年科技人才使用的若干措施</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实施保障与监督评估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弥补人才短缺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当前，许多领域都面临着人才短缺的问题，加强青年科技人才的培养和使用是弥补这一短缺的有效途径。</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推动科技创新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青年科技人才通常具有创新思维和勇于探索的精神，是推动科技创新的重要力量。</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应对当前和未来发展需求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随着科技的快速发展和全球化的推进，青年科技人才的培养和使用对于国家和社会的发展至关重要。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通过宣贯，可以使更多的人了解青年科技人才培养和使用的重要性和必要性，从而提高全社会对青年科技人才的关注度和支持度。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提高认识和理解</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宣贯可以推动各级政府和相关部门更加重视青年科技人才的培养和使用，制定更加完善的政策和措施，促进青年科技人才的成长和发展。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推动政策落实</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通过宣贯，可以营造良好的社会氛围，鼓励更多的青年人投身科技事业，激发他们的创新热情和创造力。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营造良好氛围</a:t>
            </a:r>
          </a:p>
        </p:txBody>
      </p:sp>
      <p:pic>
        <p:nvPicPr>
          <p:cNvPr id="9" name="Picture 9"/>
          <p:cNvPicPr>
            <a:picLocks noChangeAspect="1"/>
          </p:cNvPicPr>
          <p:nvPr/>
        </p:nvPicPr>
        <p:blipFill>
          <a:blip r:embed="rId2"/>
          <a:srcRect l="2542" r="2542"/>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宣贯的重要性和意义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青年科技人才培养的现状与问题</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培养机制不断完善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各级政府和科研机构纷纷出台青年科技人才培养计划和政策，为青年科技人才成长提供了良好的制度保障。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培养经费逐年增加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国家及地方财政对青年科技人才培养的投入逐年增加，为青年科技人才提供了更多的科研启动经费和人才培养经费。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培养成果显著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在青年科技人才培养方面取得了显著成果，一批批优秀的青年科技人才脱颖而出，成为科研创新的中坚力量。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当前青年科技人才培养的现状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培养资源分配不均</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优质培养资源在地区、领域和机构间分配不均，导致部分青年科技人才难以获得优质的培养资源和机会。</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人才流失严重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受国内外科研环境和待遇差异等因素影响，部分优秀青年科技人才流失到国外或其他行业，对我国科研事业造成损失。</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培养机制不够灵活</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当前青年科技人才培养机制相对僵化，缺乏灵活性和个性化，难以满足不同领域、不同层次青年科技人才的需求。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制度设计缺陷</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当前青年科技人才培养制度设计存在缺陷，如评价机制不合理、激励机制不完善等，制约了青年科技人才的成长和发展。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资源投入不足</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虽然国家和地方政府对青年科技人才培养的投入逐年增加，但相对于实际需求仍显不足，难以满足大规模、高质量的青年科技人才培养需求。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社会环境因素影响</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当前社会环境对青年科技人才的成长和发展也产生了一定影响，如学术不端行为、科研诚信问题等，对青年科技人才的成长造成了负面影响。</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加强青年科技人才培养的若干措施</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制定全面系统的培养计划</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建立青年科技人才库，根据研究领域和专长制定个性化培养计划。</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设立青年科技人才专项基金，支持其开展创新性研究。</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鼓励高校、科研机构和企业联合培养青年科技人才，促进产学研深度融合。</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严格导师遴选标准，确保导师具备高水平的学术造诣和指导能力。</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加强导师培训，提高其指导青年科技人才的能力和水平。</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建立导师与青年科技人才的定期交流机制，及时解决培养过程中遇到的问题。</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加强导师队伍建设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完善科研条件和激励机制</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加大对青年科技人才科研项目的资助力度，简化项目申请和审批流程。</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优化科研资源配置，为青年科技人才提供先进的实验设备和研究平台。</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建立健全科研成果评价和奖励机制，对取得突出成果的青年科技人才给予表彰和奖励。</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支持青年科技人才参加国内外学术会议和研讨会，拓宽学术视野。</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鼓励青年科技人才跨学科组建研究团队，开展交叉学科研究。</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加强与国际一流科研机构和企业的合作，为青年科技人才提供国际化培养平台。</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鼓励跨学科交流与合作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https://d.book118.com/798031106004006042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2024-09-20T23:21:18.186</cp:lastPrinted>
  <dcterms:created xsi:type="dcterms:W3CDTF">2024-09-20T15:21:18Z</dcterms:created>
  <dcterms:modified xsi:type="dcterms:W3CDTF">2024-09-20T15:21:20Z</dcterms:modified>
</cp:coreProperties>
</file>