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B1D58-1131-4049-A5F7-02B48A61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025F7-F508-4D78-BB20-39F5FF1A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DC1A-FDA1-4B25-A816-ACEECE14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3D8C0-0AE2-4480-B792-470576F1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87918-126B-4DB2-B31D-F9E883C0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BF928-3D10-45CE-B6A9-71E4214B0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63E83-0235-4A42-A7F4-F63659F0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6A86E-826C-4745-9E5C-EBF2439D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4A89F-7F2D-4C62-B0DF-DCBF96B4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6802-A69D-499E-B20F-E3FBD1B40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A8889-BC0B-4F6A-AC83-FC92AA8D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2001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工厂年底安全培训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安全意识培养与行为规范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45" r="296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79" r="307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近年来，工厂安全事故频发，给员工生命安全和企业财产带来严重威胁。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工厂安全事故频发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部分员工对安全规定和操作规程了解不足，缺乏必要的安全意识和技能。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当前工厂安全状况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通过培训，使员工掌握正确的安全操作规程和应对措施，降低安全事故发生的概率。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培训有助于保障员工生命安全，减少人员伤亡和财产损失。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某工厂因操作不慎引发火灾，造成多人伤亡和财产损失。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某工厂在生产过程中发生气体泄漏事故，导致多名员工中毒。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通过对这些案例的分析，找出事故原因，总结教训，提高员工对安全事故的防范意识和应对能力。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了解并遵守安全操作规程是保障工厂安全的重要前提。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安全操作规程包括设备操作、化学品使用、紧急情况处理等方面的规定，员工应严格遵守，避免因误操作引发安全事故。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正确使用和维护劳动防护用品能有效降低工作场所风险。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员工需了解各类劳动防护用品的用途和使用方法，定期检查和维护，确保用品完好有效，提高自身安全保障。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劳动防护用品的使用与维护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具备危险源识别能力并采取相应控制措施是降低事故发生的关键。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员工应通过培训了解常见危险源及其潜在风险，掌握相应的控制措施，如定期检查、隐患上报等，确保工作场所安全。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危险源识别与控制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紧急情况处理与演练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总结词：掌握火灾应急处理知识对于工厂员工至关重要，能够迅速应对火灾事故，降低人员伤亡和财产损失。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火灾报警：发现火情后立即报警，并告知准确位置和火势情况。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紧急疏散：按照紧急疏散路线迅速撤离现场，保持低姿、用湿布捂住口鼻。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灭火措施：掌握灭火器的使用方法，针对不同类型的火灾采取相应的灭火措施。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火场自救：学会自救技巧，如利用消防栓、灭火器等工具进行自救。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火灾应急处理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现场急救：进行初步的止血、包扎、固定等急救措施，等待专业救援人员到来。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后续治疗：配合医疗机构进行后续治疗和康复工作，提供必要的支持和帮助。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总结词：及时有效的应急救援能够减轻工伤事故对员工造成的伤害，提高生存率。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事故报告：发生工伤事故后立即报告，并迅速启动应急救援预案。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安全撤离：在专业救援人员指导下，将受伤员工安全撤离事故现场。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工伤事故应急救援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https://d.book118.com/798032001044006031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2024-09-08T04:50:48.668</cp:lastPrinted>
  <dcterms:created xsi:type="dcterms:W3CDTF">2024-09-07T20:50:48Z</dcterms:created>
  <dcterms:modified xsi:type="dcterms:W3CDTF">2024-09-07T20:50:50Z</dcterms:modified>
</cp:coreProperties>
</file>