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D89A0-93F5-4A64-B1FD-5F31BFC84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8C734-232A-4AD6-8738-B14A0A69F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BB1FA-FD2F-45ED-8DFA-A54AE91C2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E023E-5179-4D5C-9C81-92E38CF6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57E71-36CA-470A-8616-1F4BC3DD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1DF9C-C2BE-4D91-859F-751565EA6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FEBEC-E3BD-4789-B7C4-B4ED25FC1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BBFC1-82EE-4D3B-91CA-22B83F69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4096E-92FA-47C2-82DE-B068C38D4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2899E-FE38-4AA5-A193-BD2E8B017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E5B82-E3E8-4991-9D7F-ED95A3592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2114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康复专业人生规划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康复专业人才培养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康复专业职业规划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康复专业成功案例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康复专业是针对身体、心理或社会功能受到损害或障碍的人，通过物理疗法、职业疗法、言语疗法等技术，帮助他们恢复健康、提高生活质量的专业。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康复专业强调个体化的评估和治疗，注重跨学科合作，以全面恢复患者的功能为目标。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912" r="349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康复专业的定义与特点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康复专业的历史与发展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康复专业起源于古代的医疗实践，随着医学和科技的发展，逐渐形成了现代的康复治疗体系。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康复专业在医疗保健领域中越来越受到重视，随着人们对健康需求的提高，康复治疗的需求也在不断增长。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康复专业人才可在医疗机构、康复中心、养老院、社区卫生服务中心等领域就业。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康复专业人才可通过不断学习和实践，提升自己的专业水平，成为康复治疗师、康复医师、康复管理专家等职业。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康复专业的职业前景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康复专业人才培养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掌握解剖学、生理学、病理学等医学基础知识，为康复治疗提供科学依据。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医学基础知识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熟悉物理疗法、作业疗法、言语疗法等康复治疗技术，能够针对不同患者制定个性化的治疗方案。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康复治疗技术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具备康复评定技能，能够对患者的功能状况进行全面评估，为制定康复计划提供依据。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康复评定技能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了解康复工程的基本原理和应用，能够为患者提供辅助器具和适应性改造的建议。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康复工程知识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021" r="1802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实践经验与能力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通过实习和进修等途径，积累临床实践经验，提高实际操作能力。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在康复团队中与其他专业人员密切合作，共同为患者提供全面的康复服务。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与患者及其家属建立良好的沟通，了解他们的需求和期望，增强治疗信心。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面对康复过程中遇到的问题，能够运用所学知识和技能进行独立思考和解决。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沟通能力与技巧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职业操守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人文关怀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责任心与使命感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职业素养与道德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659" r="1065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遵守职业道德规范，尊重患者权益，保守患者隐私。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关注患者的心理和社会需求，给予他们关爱和支持。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认识到康复工作的重要性和意义，以高度的责任心和使命感为患者提供优质服务。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尊重患者的文化背景、价值观和信仰，为其提供包容性和个性化的服务。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跟踪学科进展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关注康复领域的最新研究成果和发展动态，不断更新知识体系。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参加康复专业的学术会议、研讨会和培训课程，与同行交流心得和经验。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学习与康复相关的其他学科知识，如心理学、社会学、运动学等，提高综合素养。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自我提升与进修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通过自我学习和进修，提升专业能力和职业竞争力，为个人职业发展奠定基础。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康复专业职业规划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明确康复专业在医疗健康领域的定位，了解康复专业在预防、治疗和康复过程中的作用。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设定个人职业目标，包括长期和短期目标，如成为康复治疗师、康复医师或康复领域专家。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职业定位与目标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https://d.book118.com/798032114035006035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2024-09-13T23:51:31.298</cp:lastPrinted>
  <dcterms:created xsi:type="dcterms:W3CDTF">2024-09-13T15:51:31Z</dcterms:created>
  <dcterms:modified xsi:type="dcterms:W3CDTF">2024-09-13T15:51:33Z</dcterms:modified>
</cp:coreProperties>
</file>