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0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79FF0-1016-402B-9821-919ED024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CE2DE-2DD6-472F-BDC2-B6E9C143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EDA3F-6B51-4113-A81D-F9C8DE47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7851A-EE4F-44AE-9321-534585D0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D2150-22DF-4E19-9E99-B410A767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A192F-1423-460B-B4A9-CBA5B0F03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A0AE5-C24A-4AD1-9371-6BE8918D8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630AD-F2E4-4FD6-B9B6-058A9826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0E122-E5BB-47ED-A5A8-28088D8A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EDEE6-74CE-4E8F-93DF-11DA35444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7592C-7DF5-4517-B293-3FA801B0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001" r:id="rId2"/>
    <p:sldLayoutId id="2147504002" r:id="rId3"/>
    <p:sldLayoutId id="2147504003" r:id="rId4"/>
    <p:sldLayoutId id="2147504004" r:id="rId5"/>
    <p:sldLayoutId id="2147504005" r:id="rId6"/>
    <p:sldLayoutId id="2147504006" r:id="rId7"/>
    <p:sldLayoutId id="2147504007" r:id="rId8"/>
    <p:sldLayoutId id="2147504008" r:id="rId9"/>
    <p:sldLayoutId id="2147504009" r:id="rId10"/>
    <p:sldLayoutId id="214750401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3143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家居清洁与卫生保持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家居清洁的重要性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家居清洁的方法与技巧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卫生保持的日常习惯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家居卫生死角的清洁方法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家居清洁与卫生的误区与注意事项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家居清洁的重要性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保持居住环境整洁</a:t>
            </a:r>
            <a:endParaRPr lang="zh-CN" altLang="en-US"/>
          </a:p>
        </p:txBody>
      </p:sp>
      <p:sp>
        <p:nvSpPr>
          <p:cNvPr id="1049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家居清洁的重要性：保持居住环境整洁，有利于身体健康，提高生活质量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家居清洁的方法：定期清扫、擦拭、消毒，保持室内空气流通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家居清洁的注意事项：避免使用刺激性气味的清洁剂，注意清洁死角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家居清洁的益处：减少细菌滋生，预防疾病，提高居住舒适度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10491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家居清洁可以减少细菌和病毒的传播，保障家庭成员的健康。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家居清洁可以保持室内空气清新，提高居住舒适度。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家居清洁可以延长家具和家电的使用寿命，降低维修成本。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家居清洁可以提升家居环境的美观度，提高生活品质。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预防疾病传播</a:t>
            </a:r>
            <a:endParaRPr lang="zh-CN" altLang="en-US"/>
          </a:p>
        </p:txBody>
      </p:sp>
      <p:sp>
        <p:nvSpPr>
          <p:cNvPr id="1049166" name="任意多边形: 形状 25"/>
          <p:cNvSpPr/>
          <p:nvPr>
            <p:custDataLst>
              <p:tags r:id="rId2"/>
            </p:custDataLst>
          </p:nvPr>
        </p:nvSpPr>
        <p:spPr>
          <a:xfrm flipH="1">
            <a:off x="781349" y="1756140"/>
            <a:ext cx="3312276" cy="2112044"/>
          </a:xfrm>
          <a:custGeom>
            <a:gdLst>
              <a:gd name="connsiteX0" fmla="*/ 0 w 2979534"/>
              <a:gd name="connsiteY0" fmla="*/ 0 h 1899874"/>
              <a:gd name="connsiteX1" fmla="*/ 2979534 w 2979534"/>
              <a:gd name="connsiteY1" fmla="*/ 0 h 1899874"/>
              <a:gd name="connsiteX2" fmla="*/ 2979534 w 2979534"/>
              <a:gd name="connsiteY2" fmla="*/ 1507390 h 1899874"/>
              <a:gd name="connsiteX3" fmla="*/ 1354752 w 2979534"/>
              <a:gd name="connsiteY3" fmla="*/ 1507390 h 1899874"/>
              <a:gd name="connsiteX4" fmla="*/ 919837 w 2979534"/>
              <a:gd name="connsiteY4" fmla="*/ 1899874 h 1899874"/>
              <a:gd name="connsiteX5" fmla="*/ 949571 w 2979534"/>
              <a:gd name="connsiteY5" fmla="*/ 1507390 h 1899874"/>
              <a:gd name="connsiteX6" fmla="*/ 0 w 2979534"/>
              <a:gd name="connsiteY6" fmla="*/ 1507390 h 18998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9534" h="1899874">
                <a:moveTo>
                  <a:pt x="0" y="0"/>
                </a:moveTo>
                <a:lnTo>
                  <a:pt x="2979534" y="0"/>
                </a:lnTo>
                <a:lnTo>
                  <a:pt x="2979534" y="1507390"/>
                </a:lnTo>
                <a:lnTo>
                  <a:pt x="1354752" y="1507390"/>
                </a:lnTo>
                <a:lnTo>
                  <a:pt x="919837" y="1899874"/>
                </a:lnTo>
                <a:lnTo>
                  <a:pt x="949571" y="1507390"/>
                </a:lnTo>
                <a:lnTo>
                  <a:pt x="0" y="150739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6"/>
          <p:cNvSpPr/>
          <p:nvPr>
            <p:custDataLst>
              <p:tags r:id="rId3"/>
            </p:custDataLst>
          </p:nvPr>
        </p:nvSpPr>
        <p:spPr>
          <a:xfrm>
            <a:off x="5294258" y="4586150"/>
            <a:ext cx="1598111" cy="1598111"/>
          </a:xfrm>
          <a:prstGeom prst="ellipse">
            <a:avLst/>
          </a:prstGeom>
          <a:noFill/>
          <a:ln w="508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14"/>
          <p:cNvSpPr/>
          <p:nvPr>
            <p:custDataLst>
              <p:tags r:id="rId4"/>
            </p:custDataLst>
          </p:nvPr>
        </p:nvSpPr>
        <p:spPr>
          <a:xfrm>
            <a:off x="5444618" y="1545072"/>
            <a:ext cx="3475612" cy="2112044"/>
          </a:xfrm>
          <a:custGeom>
            <a:gdLst>
              <a:gd name="connsiteX0" fmla="*/ 0 w 2979534"/>
              <a:gd name="connsiteY0" fmla="*/ 0 h 1899874"/>
              <a:gd name="connsiteX1" fmla="*/ 2979534 w 2979534"/>
              <a:gd name="connsiteY1" fmla="*/ 0 h 1899874"/>
              <a:gd name="connsiteX2" fmla="*/ 2979534 w 2979534"/>
              <a:gd name="connsiteY2" fmla="*/ 1507390 h 1899874"/>
              <a:gd name="connsiteX3" fmla="*/ 1354752 w 2979534"/>
              <a:gd name="connsiteY3" fmla="*/ 1507390 h 1899874"/>
              <a:gd name="connsiteX4" fmla="*/ 919837 w 2979534"/>
              <a:gd name="connsiteY4" fmla="*/ 1899874 h 1899874"/>
              <a:gd name="connsiteX5" fmla="*/ 949571 w 2979534"/>
              <a:gd name="connsiteY5" fmla="*/ 1507390 h 1899874"/>
              <a:gd name="connsiteX6" fmla="*/ 0 w 2979534"/>
              <a:gd name="connsiteY6" fmla="*/ 1507390 h 18998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9534" h="1899874">
                <a:moveTo>
                  <a:pt x="0" y="0"/>
                </a:moveTo>
                <a:lnTo>
                  <a:pt x="2979534" y="0"/>
                </a:lnTo>
                <a:lnTo>
                  <a:pt x="2979534" y="1507390"/>
                </a:lnTo>
                <a:lnTo>
                  <a:pt x="1354752" y="1507390"/>
                </a:lnTo>
                <a:lnTo>
                  <a:pt x="919837" y="1899874"/>
                </a:lnTo>
                <a:lnTo>
                  <a:pt x="949571" y="1507390"/>
                </a:lnTo>
                <a:lnTo>
                  <a:pt x="0" y="150739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: 形状 16"/>
          <p:cNvSpPr/>
          <p:nvPr>
            <p:custDataLst>
              <p:tags r:id="rId5"/>
            </p:custDataLst>
          </p:nvPr>
        </p:nvSpPr>
        <p:spPr>
          <a:xfrm>
            <a:off x="7048455" y="2340637"/>
            <a:ext cx="4147355" cy="2237413"/>
          </a:xfrm>
          <a:custGeom>
            <a:gdLst>
              <a:gd name="connsiteX0" fmla="*/ 0 w 3730723"/>
              <a:gd name="connsiteY0" fmla="*/ 0 h 2012649"/>
              <a:gd name="connsiteX1" fmla="*/ 3730723 w 3730723"/>
              <a:gd name="connsiteY1" fmla="*/ 0 h 2012649"/>
              <a:gd name="connsiteX2" fmla="*/ 3730723 w 3730723"/>
              <a:gd name="connsiteY2" fmla="*/ 1639215 h 2012649"/>
              <a:gd name="connsiteX3" fmla="*/ 789215 w 3730723"/>
              <a:gd name="connsiteY3" fmla="*/ 1639215 h 2012649"/>
              <a:gd name="connsiteX4" fmla="*/ 188473 w 3730723"/>
              <a:gd name="connsiteY4" fmla="*/ 2012649 h 2012649"/>
              <a:gd name="connsiteX5" fmla="*/ 340181 w 3730723"/>
              <a:gd name="connsiteY5" fmla="*/ 1639215 h 2012649"/>
              <a:gd name="connsiteX6" fmla="*/ 0 w 3730723"/>
              <a:gd name="connsiteY6" fmla="*/ 1639215 h 2012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30723" h="2012649">
                <a:moveTo>
                  <a:pt x="0" y="0"/>
                </a:moveTo>
                <a:lnTo>
                  <a:pt x="3730723" y="0"/>
                </a:lnTo>
                <a:lnTo>
                  <a:pt x="3730723" y="1639215"/>
                </a:lnTo>
                <a:lnTo>
                  <a:pt x="789215" y="1639215"/>
                </a:lnTo>
                <a:lnTo>
                  <a:pt x="188473" y="2012649"/>
                </a:lnTo>
                <a:lnTo>
                  <a:pt x="340181" y="1639215"/>
                </a:lnTo>
                <a:lnTo>
                  <a:pt x="0" y="16392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: 形状 20"/>
          <p:cNvSpPr/>
          <p:nvPr>
            <p:custDataLst>
              <p:tags r:id="rId6"/>
            </p:custDataLst>
          </p:nvPr>
        </p:nvSpPr>
        <p:spPr>
          <a:xfrm>
            <a:off x="1640446" y="2060389"/>
            <a:ext cx="3592632" cy="2429225"/>
          </a:xfrm>
          <a:custGeom>
            <a:gdLst>
              <a:gd name="connsiteX0" fmla="*/ 0 w 3231726"/>
              <a:gd name="connsiteY0" fmla="*/ 0 h 2185192"/>
              <a:gd name="connsiteX1" fmla="*/ 3231726 w 3231726"/>
              <a:gd name="connsiteY1" fmla="*/ 0 h 2185192"/>
              <a:gd name="connsiteX2" fmla="*/ 3231726 w 3231726"/>
              <a:gd name="connsiteY2" fmla="*/ 1836000 h 2185192"/>
              <a:gd name="connsiteX3" fmla="*/ 2925662 w 3231726"/>
              <a:gd name="connsiteY3" fmla="*/ 1836000 h 2185192"/>
              <a:gd name="connsiteX4" fmla="*/ 3062302 w 3231726"/>
              <a:gd name="connsiteY4" fmla="*/ 2185192 h 2185192"/>
              <a:gd name="connsiteX5" fmla="*/ 2490350 w 3231726"/>
              <a:gd name="connsiteY5" fmla="*/ 1836000 h 2185192"/>
              <a:gd name="connsiteX6" fmla="*/ 0 w 3231726"/>
              <a:gd name="connsiteY6" fmla="*/ 1836000 h 21851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31726" h="2185192">
                <a:moveTo>
                  <a:pt x="0" y="0"/>
                </a:moveTo>
                <a:lnTo>
                  <a:pt x="3231726" y="0"/>
                </a:lnTo>
                <a:lnTo>
                  <a:pt x="3231726" y="1836000"/>
                </a:lnTo>
                <a:lnTo>
                  <a:pt x="2925662" y="1836000"/>
                </a:lnTo>
                <a:lnTo>
                  <a:pt x="3062302" y="2185192"/>
                </a:lnTo>
                <a:lnTo>
                  <a:pt x="2490350" y="1836000"/>
                </a:lnTo>
                <a:lnTo>
                  <a:pt x="0" y="1836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7"/>
            </p:custDataLst>
          </p:nvPr>
        </p:nvSpPr>
        <p:spPr>
          <a:xfrm>
            <a:off x="1967285" y="2397816"/>
            <a:ext cx="2968247" cy="1412854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7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家居清洁是预防疾病传播的重要手段</a:t>
            </a:r>
            <a:endParaRPr lang="zh-CN" altLang="en-US" sz="17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8"/>
            </p:custDataLst>
          </p:nvPr>
        </p:nvSpPr>
        <p:spPr>
          <a:xfrm>
            <a:off x="7553184" y="2569353"/>
            <a:ext cx="3228917" cy="1412854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7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保持家居清洁可以减少细菌、病毒等病原体的滋生和传播</a:t>
            </a:r>
            <a:endParaRPr lang="zh-CN" altLang="en-US" sz="17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180" name="任意多边形: 形状 13"/>
          <p:cNvSpPr/>
          <p:nvPr>
            <p:custDataLst>
              <p:tags r:id="rId9"/>
            </p:custDataLst>
          </p:nvPr>
        </p:nvSpPr>
        <p:spPr>
          <a:xfrm>
            <a:off x="608400" y="4416025"/>
            <a:ext cx="4035453" cy="1779165"/>
          </a:xfrm>
          <a:custGeom>
            <a:gdLst>
              <a:gd name="connsiteX0" fmla="*/ 0 w 3480888"/>
              <a:gd name="connsiteY0" fmla="*/ 0 h 1533525"/>
              <a:gd name="connsiteX1" fmla="*/ 3149648 w 3480888"/>
              <a:gd name="connsiteY1" fmla="*/ 0 h 1533525"/>
              <a:gd name="connsiteX2" fmla="*/ 3149648 w 3480888"/>
              <a:gd name="connsiteY2" fmla="*/ 823081 h 1533525"/>
              <a:gd name="connsiteX3" fmla="*/ 3480888 w 3480888"/>
              <a:gd name="connsiteY3" fmla="*/ 914457 h 1533525"/>
              <a:gd name="connsiteX4" fmla="*/ 3149648 w 3480888"/>
              <a:gd name="connsiteY4" fmla="*/ 1120562 h 1533525"/>
              <a:gd name="connsiteX5" fmla="*/ 3149648 w 3480888"/>
              <a:gd name="connsiteY5" fmla="*/ 1533525 h 1533525"/>
              <a:gd name="connsiteX6" fmla="*/ 0 w 3480888"/>
              <a:gd name="connsiteY6" fmla="*/ 1533525 h 1533525"/>
              <a:gd name="connsiteX0-1" fmla="*/ 0 w 3474538"/>
              <a:gd name="connsiteY0-2" fmla="*/ 0 h 1533525"/>
              <a:gd name="connsiteX1-3" fmla="*/ 3149648 w 3474538"/>
              <a:gd name="connsiteY1-4" fmla="*/ 0 h 1533525"/>
              <a:gd name="connsiteX2-5" fmla="*/ 3149648 w 3474538"/>
              <a:gd name="connsiteY2-6" fmla="*/ 823081 h 1533525"/>
              <a:gd name="connsiteX3-7" fmla="*/ 3474538 w 3474538"/>
              <a:gd name="connsiteY3-8" fmla="*/ 958907 h 1533525"/>
              <a:gd name="connsiteX4-9" fmla="*/ 3149648 w 3474538"/>
              <a:gd name="connsiteY4-10" fmla="*/ 1120562 h 1533525"/>
              <a:gd name="connsiteX5-11" fmla="*/ 3149648 w 3474538"/>
              <a:gd name="connsiteY5-12" fmla="*/ 1533525 h 1533525"/>
              <a:gd name="connsiteX6-13" fmla="*/ 0 w 3474538"/>
              <a:gd name="connsiteY6-14" fmla="*/ 1533525 h 1533525"/>
              <a:gd name="connsiteX7" fmla="*/ 0 w 3474538"/>
              <a:gd name="connsiteY7" fmla="*/ 0 h 153352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" y="connsiteY7"/>
              </a:cxn>
            </a:cxnLst>
            <a:rect l="l" t="t" r="r" b="b"/>
            <a:pathLst>
              <a:path w="3474538" h="1533525">
                <a:moveTo>
                  <a:pt x="0" y="0"/>
                </a:moveTo>
                <a:lnTo>
                  <a:pt x="3149648" y="0"/>
                </a:lnTo>
                <a:lnTo>
                  <a:pt x="3149648" y="823081"/>
                </a:lnTo>
                <a:lnTo>
                  <a:pt x="3474538" y="958907"/>
                </a:lnTo>
                <a:lnTo>
                  <a:pt x="3149648" y="1120562"/>
                </a:lnTo>
                <a:lnTo>
                  <a:pt x="3149648" y="1533525"/>
                </a:lnTo>
                <a:lnTo>
                  <a:pt x="0" y="153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158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10"/>
            </p:custDataLst>
          </p:nvPr>
        </p:nvSpPr>
        <p:spPr>
          <a:xfrm>
            <a:off x="975475" y="4628505"/>
            <a:ext cx="2971889" cy="1412854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7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家居清洁还可以提高生活质量，使人心情愉悦</a:t>
            </a:r>
            <a:endParaRPr lang="zh-CN" altLang="en-US" sz="17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184" name="任意多边形: 形状 19"/>
          <p:cNvSpPr/>
          <p:nvPr>
            <p:custDataLst>
              <p:tags r:id="rId11"/>
            </p:custDataLst>
          </p:nvPr>
        </p:nvSpPr>
        <p:spPr>
          <a:xfrm>
            <a:off x="7466356" y="4578385"/>
            <a:ext cx="4111951" cy="1617030"/>
          </a:xfrm>
          <a:custGeom>
            <a:gdLst>
              <a:gd name="connsiteX0" fmla="*/ 333425 w 3698876"/>
              <a:gd name="connsiteY0" fmla="*/ 0 h 1454588"/>
              <a:gd name="connsiteX1" fmla="*/ 3698876 w 3698876"/>
              <a:gd name="connsiteY1" fmla="*/ 0 h 1454588"/>
              <a:gd name="connsiteX2" fmla="*/ 3698876 w 3698876"/>
              <a:gd name="connsiteY2" fmla="*/ 1454588 h 1454588"/>
              <a:gd name="connsiteX3" fmla="*/ 333425 w 3698876"/>
              <a:gd name="connsiteY3" fmla="*/ 1454588 h 1454588"/>
              <a:gd name="connsiteX4" fmla="*/ 333425 w 3698876"/>
              <a:gd name="connsiteY4" fmla="*/ 990512 h 1454588"/>
              <a:gd name="connsiteX5" fmla="*/ 0 w 3698876"/>
              <a:gd name="connsiteY5" fmla="*/ 844752 h 1454588"/>
              <a:gd name="connsiteX6" fmla="*/ 333425 w 3698876"/>
              <a:gd name="connsiteY6" fmla="*/ 709377 h 1454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98876" h="1454588">
                <a:moveTo>
                  <a:pt x="333425" y="0"/>
                </a:moveTo>
                <a:lnTo>
                  <a:pt x="3698876" y="0"/>
                </a:lnTo>
                <a:lnTo>
                  <a:pt x="3698876" y="1454588"/>
                </a:lnTo>
                <a:lnTo>
                  <a:pt x="333425" y="1454588"/>
                </a:lnTo>
                <a:lnTo>
                  <a:pt x="333425" y="990512"/>
                </a:lnTo>
                <a:lnTo>
                  <a:pt x="0" y="844752"/>
                </a:lnTo>
                <a:lnTo>
                  <a:pt x="333425" y="7093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12"/>
            </p:custDataLst>
          </p:nvPr>
        </p:nvSpPr>
        <p:spPr>
          <a:xfrm>
            <a:off x="8271098" y="4693449"/>
            <a:ext cx="3106023" cy="142038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7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定期清洁家居可以降低家庭成员患病的风险</a:t>
            </a:r>
            <a:endParaRPr lang="zh-CN" altLang="en-US" sz="17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188" name="图片 7" descr="343439383331313b343532303032333bc6f3d2b5bcf2bde9"/>
          <p:cNvSpPr/>
          <p:nvPr>
            <p:custDataLst>
              <p:tags r:id="rId13"/>
            </p:custDataLst>
          </p:nvPr>
        </p:nvSpPr>
        <p:spPr>
          <a:xfrm>
            <a:off x="5733337" y="5025228"/>
            <a:ext cx="720366" cy="720366"/>
          </a:xfrm>
          <a:custGeom>
            <a:gdLst>
              <a:gd name="connsiteX0" fmla="*/ 625851 w 648000"/>
              <a:gd name="connsiteY0" fmla="*/ 601551 h 648000"/>
              <a:gd name="connsiteX1" fmla="*/ 648114 w 648000"/>
              <a:gd name="connsiteY1" fmla="*/ 625851 h 648000"/>
              <a:gd name="connsiteX2" fmla="*/ 625851 w 648000"/>
              <a:gd name="connsiteY2" fmla="*/ 648114 h 648000"/>
              <a:gd name="connsiteX3" fmla="*/ 22331 w 648000"/>
              <a:gd name="connsiteY3" fmla="*/ 648114 h 648000"/>
              <a:gd name="connsiteX4" fmla="*/ 114 w 648000"/>
              <a:gd name="connsiteY4" fmla="*/ 623814 h 648000"/>
              <a:gd name="connsiteX5" fmla="*/ 22377 w 648000"/>
              <a:gd name="connsiteY5" fmla="*/ 601551 h 648000"/>
              <a:gd name="connsiteX6" fmla="*/ 56814 w 648000"/>
              <a:gd name="connsiteY6" fmla="*/ 601551 h 648000"/>
              <a:gd name="connsiteX7" fmla="*/ 56814 w 648000"/>
              <a:gd name="connsiteY7" fmla="*/ 32514 h 648000"/>
              <a:gd name="connsiteX8" fmla="*/ 89214 w 648000"/>
              <a:gd name="connsiteY8" fmla="*/ 114 h 648000"/>
              <a:gd name="connsiteX9" fmla="*/ 386878 w 648000"/>
              <a:gd name="connsiteY9" fmla="*/ 114 h 648000"/>
              <a:gd name="connsiteX10" fmla="*/ 419278 w 648000"/>
              <a:gd name="connsiteY10" fmla="*/ 32514 h 648000"/>
              <a:gd name="connsiteX11" fmla="*/ 419278 w 648000"/>
              <a:gd name="connsiteY11" fmla="*/ 212751 h 648000"/>
              <a:gd name="connsiteX12" fmla="*/ 546887 w 648000"/>
              <a:gd name="connsiteY12" fmla="*/ 253251 h 648000"/>
              <a:gd name="connsiteX13" fmla="*/ 591414 w 648000"/>
              <a:gd name="connsiteY13" fmla="*/ 313978 h 648000"/>
              <a:gd name="connsiteX14" fmla="*/ 591414 w 648000"/>
              <a:gd name="connsiteY14" fmla="*/ 601551 h 648000"/>
              <a:gd name="connsiteX15" fmla="*/ 625851 w 648000"/>
              <a:gd name="connsiteY15" fmla="*/ 601551 h 648000"/>
              <a:gd name="connsiteX16" fmla="*/ 267414 w 648000"/>
              <a:gd name="connsiteY16" fmla="*/ 135731 h 648000"/>
              <a:gd name="connsiteX17" fmla="*/ 267414 w 648000"/>
              <a:gd name="connsiteY17" fmla="*/ 192431 h 648000"/>
              <a:gd name="connsiteX18" fmla="*/ 358551 w 648000"/>
              <a:gd name="connsiteY18" fmla="*/ 192431 h 648000"/>
              <a:gd name="connsiteX19" fmla="*/ 358551 w 648000"/>
              <a:gd name="connsiteY19" fmla="*/ 135777 h 648000"/>
              <a:gd name="connsiteX20" fmla="*/ 267414 w 648000"/>
              <a:gd name="connsiteY20" fmla="*/ 135777 h 648000"/>
              <a:gd name="connsiteX21" fmla="*/ 267414 w 648000"/>
              <a:gd name="connsiteY21" fmla="*/ 135777 h 648000"/>
              <a:gd name="connsiteX22" fmla="*/ 267414 w 648000"/>
              <a:gd name="connsiteY22" fmla="*/ 135731 h 648000"/>
              <a:gd name="connsiteX23" fmla="*/ 208678 w 648000"/>
              <a:gd name="connsiteY23" fmla="*/ 494168 h 648000"/>
              <a:gd name="connsiteX24" fmla="*/ 208678 w 648000"/>
              <a:gd name="connsiteY24" fmla="*/ 437514 h 648000"/>
              <a:gd name="connsiteX25" fmla="*/ 117587 w 648000"/>
              <a:gd name="connsiteY25" fmla="*/ 437514 h 648000"/>
              <a:gd name="connsiteX26" fmla="*/ 117587 w 648000"/>
              <a:gd name="connsiteY26" fmla="*/ 494214 h 648000"/>
              <a:gd name="connsiteX27" fmla="*/ 208678 w 648000"/>
              <a:gd name="connsiteY27" fmla="*/ 494214 h 648000"/>
              <a:gd name="connsiteX28" fmla="*/ 208678 w 648000"/>
              <a:gd name="connsiteY28" fmla="*/ 494214 h 648000"/>
              <a:gd name="connsiteX29" fmla="*/ 208678 w 648000"/>
              <a:gd name="connsiteY29" fmla="*/ 494168 h 648000"/>
              <a:gd name="connsiteX30" fmla="*/ 117587 w 648000"/>
              <a:gd name="connsiteY30" fmla="*/ 344341 h 648000"/>
              <a:gd name="connsiteX31" fmla="*/ 208678 w 648000"/>
              <a:gd name="connsiteY31" fmla="*/ 344341 h 648000"/>
              <a:gd name="connsiteX32" fmla="*/ 208678 w 648000"/>
              <a:gd name="connsiteY32" fmla="*/ 287687 h 648000"/>
              <a:gd name="connsiteX33" fmla="*/ 117587 w 648000"/>
              <a:gd name="connsiteY33" fmla="*/ 287687 h 648000"/>
              <a:gd name="connsiteX34" fmla="*/ 117587 w 648000"/>
              <a:gd name="connsiteY34" fmla="*/ 344434 h 648000"/>
              <a:gd name="connsiteX35" fmla="*/ 117587 w 648000"/>
              <a:gd name="connsiteY35" fmla="*/ 344341 h 648000"/>
              <a:gd name="connsiteX36" fmla="*/ 117587 w 648000"/>
              <a:gd name="connsiteY36" fmla="*/ 192524 h 648000"/>
              <a:gd name="connsiteX37" fmla="*/ 208678 w 648000"/>
              <a:gd name="connsiteY37" fmla="*/ 192524 h 648000"/>
              <a:gd name="connsiteX38" fmla="*/ 208678 w 648000"/>
              <a:gd name="connsiteY38" fmla="*/ 135731 h 648000"/>
              <a:gd name="connsiteX39" fmla="*/ 117587 w 648000"/>
              <a:gd name="connsiteY39" fmla="*/ 135731 h 648000"/>
              <a:gd name="connsiteX40" fmla="*/ 117587 w 648000"/>
              <a:gd name="connsiteY40" fmla="*/ 192431 h 648000"/>
              <a:gd name="connsiteX41" fmla="*/ 117587 w 648000"/>
              <a:gd name="connsiteY41" fmla="*/ 192524 h 648000"/>
              <a:gd name="connsiteX42" fmla="*/ 267414 w 648000"/>
              <a:gd name="connsiteY42" fmla="*/ 285651 h 648000"/>
              <a:gd name="connsiteX43" fmla="*/ 267414 w 648000"/>
              <a:gd name="connsiteY43" fmla="*/ 344387 h 648000"/>
              <a:gd name="connsiteX44" fmla="*/ 358551 w 648000"/>
              <a:gd name="connsiteY44" fmla="*/ 344387 h 648000"/>
              <a:gd name="connsiteX45" fmla="*/ 358551 w 648000"/>
              <a:gd name="connsiteY45" fmla="*/ 285604 h 648000"/>
              <a:gd name="connsiteX46" fmla="*/ 267414 w 648000"/>
              <a:gd name="connsiteY46" fmla="*/ 285604 h 648000"/>
              <a:gd name="connsiteX47" fmla="*/ 267414 w 648000"/>
              <a:gd name="connsiteY47" fmla="*/ 285604 h 648000"/>
              <a:gd name="connsiteX48" fmla="*/ 267414 w 648000"/>
              <a:gd name="connsiteY48" fmla="*/ 285651 h 648000"/>
              <a:gd name="connsiteX49" fmla="*/ 360587 w 648000"/>
              <a:gd name="connsiteY49" fmla="*/ 494214 h 648000"/>
              <a:gd name="connsiteX50" fmla="*/ 360587 w 648000"/>
              <a:gd name="connsiteY50" fmla="*/ 437514 h 648000"/>
              <a:gd name="connsiteX51" fmla="*/ 269404 w 648000"/>
              <a:gd name="connsiteY51" fmla="*/ 437514 h 648000"/>
              <a:gd name="connsiteX52" fmla="*/ 269404 w 648000"/>
              <a:gd name="connsiteY52" fmla="*/ 494214 h 648000"/>
              <a:gd name="connsiteX53" fmla="*/ 360587 w 648000"/>
              <a:gd name="connsiteY53" fmla="*/ 494214 h 648000"/>
              <a:gd name="connsiteX54" fmla="*/ 360587 w 648000"/>
              <a:gd name="connsiteY54" fmla="*/ 494214 h 648000"/>
              <a:gd name="connsiteX55" fmla="*/ 457787 w 648000"/>
              <a:gd name="connsiteY55" fmla="*/ 561051 h 648000"/>
              <a:gd name="connsiteX56" fmla="*/ 504351 w 648000"/>
              <a:gd name="connsiteY56" fmla="*/ 561051 h 648000"/>
              <a:gd name="connsiteX57" fmla="*/ 504351 w 648000"/>
              <a:gd name="connsiteY57" fmla="*/ 467878 h 648000"/>
              <a:gd name="connsiteX58" fmla="*/ 457787 w 648000"/>
              <a:gd name="connsiteY58" fmla="*/ 467878 h 648000"/>
              <a:gd name="connsiteX59" fmla="*/ 457787 w 648000"/>
              <a:gd name="connsiteY59" fmla="*/ 561051 h 648000"/>
              <a:gd name="connsiteX60" fmla="*/ 457787 w 648000"/>
              <a:gd name="connsiteY60" fmla="*/ 425387 h 648000"/>
              <a:gd name="connsiteX61" fmla="*/ 504351 w 648000"/>
              <a:gd name="connsiteY61" fmla="*/ 425387 h 648000"/>
              <a:gd name="connsiteX62" fmla="*/ 504351 w 648000"/>
              <a:gd name="connsiteY62" fmla="*/ 332214 h 648000"/>
              <a:gd name="connsiteX63" fmla="*/ 457787 w 648000"/>
              <a:gd name="connsiteY63" fmla="*/ 332214 h 648000"/>
              <a:gd name="connsiteX64" fmla="*/ 457787 w 648000"/>
              <a:gd name="connsiteY64" fmla="*/ 425387 h 64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648000" h="648000">
                <a:moveTo>
                  <a:pt x="625851" y="601551"/>
                </a:moveTo>
                <a:cubicBezTo>
                  <a:pt x="637978" y="601551"/>
                  <a:pt x="648114" y="611641"/>
                  <a:pt x="648114" y="625851"/>
                </a:cubicBezTo>
                <a:cubicBezTo>
                  <a:pt x="647989" y="638093"/>
                  <a:pt x="638093" y="647989"/>
                  <a:pt x="625851" y="648114"/>
                </a:cubicBezTo>
                <a:lnTo>
                  <a:pt x="22331" y="648114"/>
                </a:lnTo>
                <a:cubicBezTo>
                  <a:pt x="10297" y="648114"/>
                  <a:pt x="114" y="637978"/>
                  <a:pt x="114" y="623814"/>
                </a:cubicBezTo>
                <a:cubicBezTo>
                  <a:pt x="114" y="611641"/>
                  <a:pt x="10251" y="601551"/>
                  <a:pt x="22377" y="601551"/>
                </a:cubicBezTo>
                <a:lnTo>
                  <a:pt x="56814" y="601551"/>
                </a:lnTo>
                <a:lnTo>
                  <a:pt x="56814" y="32514"/>
                </a:lnTo>
                <a:cubicBezTo>
                  <a:pt x="56814" y="14277"/>
                  <a:pt x="70977" y="114"/>
                  <a:pt x="89214" y="114"/>
                </a:cubicBezTo>
                <a:lnTo>
                  <a:pt x="386878" y="114"/>
                </a:lnTo>
                <a:cubicBezTo>
                  <a:pt x="405114" y="114"/>
                  <a:pt x="419278" y="14277"/>
                  <a:pt x="419278" y="32514"/>
                </a:cubicBezTo>
                <a:lnTo>
                  <a:pt x="419278" y="212751"/>
                </a:lnTo>
                <a:lnTo>
                  <a:pt x="546887" y="253251"/>
                </a:lnTo>
                <a:cubicBezTo>
                  <a:pt x="573178" y="261351"/>
                  <a:pt x="591414" y="285651"/>
                  <a:pt x="591414" y="313978"/>
                </a:cubicBezTo>
                <a:lnTo>
                  <a:pt x="591414" y="601551"/>
                </a:lnTo>
                <a:lnTo>
                  <a:pt x="625851" y="601551"/>
                </a:lnTo>
                <a:moveTo>
                  <a:pt x="267414" y="135731"/>
                </a:moveTo>
                <a:lnTo>
                  <a:pt x="267414" y="192431"/>
                </a:lnTo>
                <a:lnTo>
                  <a:pt x="358551" y="192431"/>
                </a:lnTo>
                <a:lnTo>
                  <a:pt x="358551" y="135777"/>
                </a:lnTo>
                <a:lnTo>
                  <a:pt x="267414" y="135777"/>
                </a:lnTo>
                <a:cubicBezTo>
                  <a:pt x="269451" y="133741"/>
                  <a:pt x="267414" y="133741"/>
                  <a:pt x="267414" y="135777"/>
                </a:cubicBezTo>
                <a:lnTo>
                  <a:pt x="267414" y="135731"/>
                </a:lnTo>
                <a:moveTo>
                  <a:pt x="208678" y="494168"/>
                </a:moveTo>
                <a:lnTo>
                  <a:pt x="208678" y="437514"/>
                </a:lnTo>
                <a:lnTo>
                  <a:pt x="117587" y="437514"/>
                </a:lnTo>
                <a:lnTo>
                  <a:pt x="117587" y="494214"/>
                </a:lnTo>
                <a:lnTo>
                  <a:pt x="208678" y="494214"/>
                </a:lnTo>
                <a:cubicBezTo>
                  <a:pt x="208678" y="496251"/>
                  <a:pt x="208678" y="494214"/>
                  <a:pt x="208678" y="494214"/>
                </a:cubicBezTo>
                <a:lnTo>
                  <a:pt x="208678" y="494168"/>
                </a:lnTo>
                <a:moveTo>
                  <a:pt x="117587" y="344341"/>
                </a:moveTo>
                <a:lnTo>
                  <a:pt x="208678" y="344341"/>
                </a:lnTo>
                <a:lnTo>
                  <a:pt x="208678" y="287687"/>
                </a:lnTo>
                <a:lnTo>
                  <a:pt x="117587" y="287687"/>
                </a:lnTo>
                <a:lnTo>
                  <a:pt x="117587" y="344434"/>
                </a:lnTo>
                <a:lnTo>
                  <a:pt x="117587" y="344341"/>
                </a:lnTo>
                <a:moveTo>
                  <a:pt x="117587" y="192524"/>
                </a:moveTo>
                <a:lnTo>
                  <a:pt x="208678" y="192524"/>
                </a:lnTo>
                <a:lnTo>
                  <a:pt x="208678" y="135731"/>
                </a:lnTo>
                <a:lnTo>
                  <a:pt x="117587" y="135731"/>
                </a:lnTo>
                <a:lnTo>
                  <a:pt x="117587" y="192431"/>
                </a:lnTo>
                <a:lnTo>
                  <a:pt x="117587" y="192524"/>
                </a:lnTo>
                <a:moveTo>
                  <a:pt x="267414" y="285651"/>
                </a:moveTo>
                <a:lnTo>
                  <a:pt x="267414" y="344387"/>
                </a:lnTo>
                <a:lnTo>
                  <a:pt x="358551" y="344387"/>
                </a:lnTo>
                <a:lnTo>
                  <a:pt x="358551" y="285604"/>
                </a:lnTo>
                <a:lnTo>
                  <a:pt x="267414" y="285604"/>
                </a:lnTo>
                <a:cubicBezTo>
                  <a:pt x="269451" y="285604"/>
                  <a:pt x="267414" y="285604"/>
                  <a:pt x="267414" y="285604"/>
                </a:cubicBezTo>
                <a:lnTo>
                  <a:pt x="267414" y="285651"/>
                </a:lnTo>
                <a:moveTo>
                  <a:pt x="360587" y="494214"/>
                </a:moveTo>
                <a:lnTo>
                  <a:pt x="360587" y="437514"/>
                </a:lnTo>
                <a:lnTo>
                  <a:pt x="269404" y="437514"/>
                </a:lnTo>
                <a:lnTo>
                  <a:pt x="269404" y="494214"/>
                </a:lnTo>
                <a:lnTo>
                  <a:pt x="360587" y="494214"/>
                </a:lnTo>
                <a:cubicBezTo>
                  <a:pt x="360587" y="496251"/>
                  <a:pt x="360587" y="494214"/>
                  <a:pt x="360587" y="494214"/>
                </a:cubicBezTo>
                <a:moveTo>
                  <a:pt x="457787" y="561051"/>
                </a:moveTo>
                <a:lnTo>
                  <a:pt x="504351" y="561051"/>
                </a:lnTo>
                <a:lnTo>
                  <a:pt x="504351" y="467878"/>
                </a:lnTo>
                <a:lnTo>
                  <a:pt x="457787" y="467878"/>
                </a:lnTo>
                <a:lnTo>
                  <a:pt x="457787" y="561051"/>
                </a:lnTo>
                <a:moveTo>
                  <a:pt x="457787" y="425387"/>
                </a:moveTo>
                <a:lnTo>
                  <a:pt x="504351" y="425387"/>
                </a:lnTo>
                <a:lnTo>
                  <a:pt x="504351" y="332214"/>
                </a:lnTo>
                <a:lnTo>
                  <a:pt x="457787" y="332214"/>
                </a:lnTo>
                <a:lnTo>
                  <a:pt x="457787" y="425387"/>
                </a:lnTo>
              </a:path>
            </a:pathLst>
          </a:custGeom>
          <a:solidFill>
            <a:schemeClr val="accent1"/>
          </a:solidFill>
          <a:ln w="231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延长家居用品使用寿命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 flipH="1">
            <a:off x="8550104" y="1965254"/>
            <a:ext cx="3027497" cy="15034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正确使用：按照说明书正确使用家居用品，避免不当操作导致损坏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6" name="箭头: V 形 22"/>
          <p:cNvSpPr/>
          <p:nvPr>
            <p:custDataLst>
              <p:tags r:id="rId3"/>
            </p:custDataLst>
          </p:nvPr>
        </p:nvSpPr>
        <p:spPr>
          <a:xfrm flipH="1">
            <a:off x="8550104" y="1676675"/>
            <a:ext cx="191312" cy="191312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228" name="正文"/>
          <p:cNvSpPr txBox="1"/>
          <p:nvPr>
            <p:custDataLst>
              <p:tags r:id="rId4"/>
            </p:custDataLst>
          </p:nvPr>
        </p:nvSpPr>
        <p:spPr>
          <a:xfrm flipH="1">
            <a:off x="8550104" y="4492891"/>
            <a:ext cx="3027497" cy="156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储存条件：保持家居用品在适宜的储存条件下，避免高温、潮湿等环境影响其使用寿命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5"/>
            </p:custDataLst>
          </p:nvPr>
        </p:nvSpPr>
        <p:spPr>
          <a:xfrm>
            <a:off x="608400" y="1965254"/>
            <a:ext cx="3027497" cy="15034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定期清洁：保持家居用品的清洁，可以延长其使用寿命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2" name="箭头: V 形 6"/>
          <p:cNvSpPr/>
          <p:nvPr>
            <p:custDataLst>
              <p:tags r:id="rId6"/>
            </p:custDataLst>
          </p:nvPr>
        </p:nvSpPr>
        <p:spPr>
          <a:xfrm>
            <a:off x="3446517" y="1676675"/>
            <a:ext cx="191312" cy="191312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234" name="正文"/>
          <p:cNvSpPr txBox="1"/>
          <p:nvPr>
            <p:custDataLst>
              <p:tags r:id="rId7"/>
            </p:custDataLst>
          </p:nvPr>
        </p:nvSpPr>
        <p:spPr>
          <a:xfrm>
            <a:off x="610977" y="4492891"/>
            <a:ext cx="3027497" cy="157043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保养维护：定期对家居用品进行保养和维护，如打蜡、润滑等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6" name="箭头: V 形 17"/>
          <p:cNvSpPr/>
          <p:nvPr>
            <p:custDataLst>
              <p:tags r:id="rId8"/>
            </p:custDataLst>
          </p:nvPr>
        </p:nvSpPr>
        <p:spPr>
          <a:xfrm>
            <a:off x="3446517" y="4210754"/>
            <a:ext cx="191312" cy="191312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238" name="箭头: V 形 25"/>
          <p:cNvSpPr/>
          <p:nvPr>
            <p:custDataLst>
              <p:tags r:id="rId9"/>
            </p:custDataLst>
          </p:nvPr>
        </p:nvSpPr>
        <p:spPr>
          <a:xfrm flipH="1">
            <a:off x="8550104" y="4210754"/>
            <a:ext cx="191312" cy="191312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240" name="椭圆 3"/>
          <p:cNvSpPr/>
          <p:nvPr>
            <p:custDataLst>
              <p:tags r:id="rId10"/>
            </p:custDataLst>
          </p:nvPr>
        </p:nvSpPr>
        <p:spPr>
          <a:xfrm>
            <a:off x="4671687" y="3840369"/>
            <a:ext cx="2887912" cy="509932"/>
          </a:xfrm>
          <a:prstGeom prst="ellips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33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242" name="椭圆 8"/>
          <p:cNvSpPr/>
          <p:nvPr>
            <p:custDataLst>
              <p:tags r:id="rId11"/>
            </p:custDataLst>
          </p:nvPr>
        </p:nvSpPr>
        <p:spPr>
          <a:xfrm>
            <a:off x="4336730" y="4056159"/>
            <a:ext cx="3556758" cy="509932"/>
          </a:xfrm>
          <a:prstGeom prst="ellipse">
            <a:avLst/>
          </a:prstGeom>
          <a:gradFill>
            <a:gsLst>
              <a:gs pos="10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244" name="椭圆 9"/>
          <p:cNvSpPr/>
          <p:nvPr>
            <p:custDataLst>
              <p:tags r:id="rId12"/>
            </p:custDataLst>
          </p:nvPr>
        </p:nvSpPr>
        <p:spPr>
          <a:xfrm>
            <a:off x="4202747" y="1900839"/>
            <a:ext cx="3768007" cy="3768007"/>
          </a:xfrm>
          <a:prstGeom prst="ellipse">
            <a:avLst/>
          </a:pr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46" name="平行四边形 11"/>
          <p:cNvSpPr/>
          <p:nvPr>
            <p:custDataLst>
              <p:tags r:id="rId13"/>
            </p:custDataLst>
          </p:nvPr>
        </p:nvSpPr>
        <p:spPr>
          <a:xfrm rot="5400000">
            <a:off x="6647290" y="3354037"/>
            <a:ext cx="880095" cy="189549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48" name="平行四边形 12"/>
          <p:cNvSpPr/>
          <p:nvPr>
            <p:custDataLst>
              <p:tags r:id="rId14"/>
            </p:custDataLst>
          </p:nvPr>
        </p:nvSpPr>
        <p:spPr>
          <a:xfrm rot="16200000" flipH="1">
            <a:off x="4776039" y="3354037"/>
            <a:ext cx="880095" cy="189549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50" name="平行四边形 13"/>
          <p:cNvSpPr/>
          <p:nvPr>
            <p:custDataLst>
              <p:tags r:id="rId15"/>
            </p:custDataLst>
          </p:nvPr>
        </p:nvSpPr>
        <p:spPr>
          <a:xfrm rot="16200000" flipH="1">
            <a:off x="4439150" y="3622003"/>
            <a:ext cx="800318" cy="70203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52" name="平行四边形 14"/>
          <p:cNvSpPr/>
          <p:nvPr>
            <p:custDataLst>
              <p:tags r:id="rId16"/>
            </p:custDataLst>
          </p:nvPr>
        </p:nvSpPr>
        <p:spPr>
          <a:xfrm rot="5400000">
            <a:off x="6933936" y="3709607"/>
            <a:ext cx="800318" cy="70203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54" name="平行四边形 15"/>
          <p:cNvSpPr/>
          <p:nvPr>
            <p:custDataLst>
              <p:tags r:id="rId17"/>
            </p:custDataLst>
          </p:nvPr>
        </p:nvSpPr>
        <p:spPr>
          <a:xfrm rot="5400000">
            <a:off x="6052097" y="3127941"/>
            <a:ext cx="1153889" cy="189549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56" name="平行四边形 18"/>
          <p:cNvSpPr/>
          <p:nvPr>
            <p:custDataLst>
              <p:tags r:id="rId18"/>
            </p:custDataLst>
          </p:nvPr>
        </p:nvSpPr>
        <p:spPr>
          <a:xfrm rot="16200000" flipH="1">
            <a:off x="4915819" y="3259992"/>
            <a:ext cx="1566174" cy="257200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58" name="平行四边形 20"/>
          <p:cNvSpPr/>
          <p:nvPr>
            <p:custDataLst>
              <p:tags r:id="rId19"/>
            </p:custDataLst>
          </p:nvPr>
        </p:nvSpPr>
        <p:spPr>
          <a:xfrm rot="5400000" flipH="1" flipV="1">
            <a:off x="5403439" y="3094445"/>
            <a:ext cx="1543198" cy="257200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60" name="椭圆 21"/>
          <p:cNvSpPr/>
          <p:nvPr>
            <p:custDataLst>
              <p:tags r:id="rId20"/>
            </p:custDataLst>
          </p:nvPr>
        </p:nvSpPr>
        <p:spPr>
          <a:xfrm>
            <a:off x="5846613" y="3530534"/>
            <a:ext cx="536737" cy="536737"/>
          </a:xfrm>
          <a:prstGeom prst="ellipse">
            <a:avLst/>
          </a:prstGeom>
          <a:gradFill flip="none" rotWithShape="0">
            <a:gsLst>
              <a:gs pos="0">
                <a:schemeClr val="accent1">
                  <a:lumMod val="75000"/>
                </a:schemeClr>
              </a:gs>
              <a:gs pos="57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622300" dist="419100" dir="5400000" algn="t" rotWithShape="0">
              <a:schemeClr val="accent1">
                <a:alpha val="27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1049262" name="图形 17"/>
          <p:cNvSpPr/>
          <p:nvPr>
            <p:custDataLst>
              <p:tags r:id="rId21"/>
            </p:custDataLst>
          </p:nvPr>
        </p:nvSpPr>
        <p:spPr>
          <a:xfrm>
            <a:off x="6014736" y="3710895"/>
            <a:ext cx="200399" cy="174871"/>
          </a:xfrm>
          <a:custGeom>
            <a:gdLst>
              <a:gd name="connsiteX0" fmla="*/ 1230809 w 1542453"/>
              <a:gd name="connsiteY0" fmla="*/ 717540 h 1211658"/>
              <a:gd name="connsiteX1" fmla="*/ 1201229 w 1542453"/>
              <a:gd name="connsiteY1" fmla="*/ 644242 h 1211658"/>
              <a:gd name="connsiteX2" fmla="*/ 620241 w 1542453"/>
              <a:gd name="connsiteY2" fmla="*/ 73114 h 1211658"/>
              <a:gd name="connsiteX3" fmla="*/ 537456 w 1542453"/>
              <a:gd name="connsiteY3" fmla="*/ 21210 h 1211658"/>
              <a:gd name="connsiteX4" fmla="*/ 442764 w 1542453"/>
              <a:gd name="connsiteY4" fmla="*/ 2 h 1211658"/>
              <a:gd name="connsiteX5" fmla="*/ 104552 w 1542453"/>
              <a:gd name="connsiteY5" fmla="*/ 2 h 1211658"/>
              <a:gd name="connsiteX6" fmla="*/ 31254 w 1542453"/>
              <a:gd name="connsiteY6" fmla="*/ 30884 h 1211658"/>
              <a:gd name="connsiteX7" fmla="*/ 0 w 1542453"/>
              <a:gd name="connsiteY7" fmla="*/ 102880 h 1211658"/>
              <a:gd name="connsiteX8" fmla="*/ 0 w 1542453"/>
              <a:gd name="connsiteY8" fmla="*/ 434580 h 1211658"/>
              <a:gd name="connsiteX9" fmla="*/ 21580 w 1542453"/>
              <a:gd name="connsiteY9" fmla="*/ 527970 h 1211658"/>
              <a:gd name="connsiteX10" fmla="*/ 74414 w 1542453"/>
              <a:gd name="connsiteY10" fmla="*/ 609454 h 1211658"/>
              <a:gd name="connsiteX11" fmla="*/ 655402 w 1542453"/>
              <a:gd name="connsiteY11" fmla="*/ 1181884 h 1211658"/>
              <a:gd name="connsiteX12" fmla="*/ 728700 w 1542453"/>
              <a:gd name="connsiteY12" fmla="*/ 1210905 h 1211658"/>
              <a:gd name="connsiteX13" fmla="*/ 802928 w 1542453"/>
              <a:gd name="connsiteY13" fmla="*/ 1181884 h 1211658"/>
              <a:gd name="connsiteX14" fmla="*/ 1201229 w 1542453"/>
              <a:gd name="connsiteY14" fmla="*/ 789536 h 1211658"/>
              <a:gd name="connsiteX15" fmla="*/ 1230809 w 1542453"/>
              <a:gd name="connsiteY15" fmla="*/ 717540 h 1211658"/>
              <a:gd name="connsiteX16" fmla="*/ 333375 w 1542453"/>
              <a:gd name="connsiteY16" fmla="*/ 328912 h 1211658"/>
              <a:gd name="connsiteX17" fmla="*/ 260077 w 1542453"/>
              <a:gd name="connsiteY17" fmla="*/ 358678 h 1211658"/>
              <a:gd name="connsiteX18" fmla="*/ 186965 w 1542453"/>
              <a:gd name="connsiteY18" fmla="*/ 328912 h 1211658"/>
              <a:gd name="connsiteX19" fmla="*/ 156828 w 1542453"/>
              <a:gd name="connsiteY19" fmla="*/ 256917 h 1211658"/>
              <a:gd name="connsiteX20" fmla="*/ 186965 w 1542453"/>
              <a:gd name="connsiteY20" fmla="*/ 184735 h 1211658"/>
              <a:gd name="connsiteX21" fmla="*/ 260077 w 1542453"/>
              <a:gd name="connsiteY21" fmla="*/ 155156 h 1211658"/>
              <a:gd name="connsiteX22" fmla="*/ 333375 w 1542453"/>
              <a:gd name="connsiteY22" fmla="*/ 184735 h 1211658"/>
              <a:gd name="connsiteX23" fmla="*/ 362769 w 1542453"/>
              <a:gd name="connsiteY23" fmla="*/ 256917 h 1211658"/>
              <a:gd name="connsiteX24" fmla="*/ 333375 w 1542453"/>
              <a:gd name="connsiteY24" fmla="*/ 328912 h 1211658"/>
              <a:gd name="connsiteX25" fmla="*/ 1512838 w 1542453"/>
              <a:gd name="connsiteY25" fmla="*/ 643684 h 1211658"/>
              <a:gd name="connsiteX26" fmla="*/ 931850 w 1542453"/>
              <a:gd name="connsiteY26" fmla="*/ 73114 h 1211658"/>
              <a:gd name="connsiteX27" fmla="*/ 849064 w 1542453"/>
              <a:gd name="connsiteY27" fmla="*/ 21210 h 1211658"/>
              <a:gd name="connsiteX28" fmla="*/ 754373 w 1542453"/>
              <a:gd name="connsiteY28" fmla="*/ 2 h 1211658"/>
              <a:gd name="connsiteX29" fmla="*/ 571500 w 1542453"/>
              <a:gd name="connsiteY29" fmla="*/ 2 h 1211658"/>
              <a:gd name="connsiteX30" fmla="*/ 666378 w 1542453"/>
              <a:gd name="connsiteY30" fmla="*/ 21210 h 1211658"/>
              <a:gd name="connsiteX31" fmla="*/ 749164 w 1542453"/>
              <a:gd name="connsiteY31" fmla="*/ 73114 h 1211658"/>
              <a:gd name="connsiteX32" fmla="*/ 1330151 w 1542453"/>
              <a:gd name="connsiteY32" fmla="*/ 643684 h 1211658"/>
              <a:gd name="connsiteX33" fmla="*/ 1360289 w 1542453"/>
              <a:gd name="connsiteY33" fmla="*/ 716982 h 1211658"/>
              <a:gd name="connsiteX34" fmla="*/ 1330151 w 1542453"/>
              <a:gd name="connsiteY34" fmla="*/ 788977 h 1211658"/>
              <a:gd name="connsiteX35" fmla="*/ 949337 w 1542453"/>
              <a:gd name="connsiteY35" fmla="*/ 1165327 h 1211658"/>
              <a:gd name="connsiteX36" fmla="*/ 992498 w 1542453"/>
              <a:gd name="connsiteY36" fmla="*/ 1201045 h 1211658"/>
              <a:gd name="connsiteX37" fmla="*/ 1040123 w 1542453"/>
              <a:gd name="connsiteY37" fmla="*/ 1211649 h 1211658"/>
              <a:gd name="connsiteX38" fmla="*/ 1114537 w 1542453"/>
              <a:gd name="connsiteY38" fmla="*/ 1182070 h 1211658"/>
              <a:gd name="connsiteX39" fmla="*/ 1512838 w 1542453"/>
              <a:gd name="connsiteY39" fmla="*/ 788605 h 1211658"/>
              <a:gd name="connsiteX40" fmla="*/ 1542418 w 1542453"/>
              <a:gd name="connsiteY40" fmla="*/ 716424 h 1211658"/>
              <a:gd name="connsiteX41" fmla="*/ 1512838 w 1542453"/>
              <a:gd name="connsiteY41" fmla="*/ 643684 h 12116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42453" h="1211658">
                <a:moveTo>
                  <a:pt x="1230809" y="717540"/>
                </a:moveTo>
                <a:cubicBezTo>
                  <a:pt x="1230995" y="690193"/>
                  <a:pt x="1220391" y="663776"/>
                  <a:pt x="1201229" y="644242"/>
                </a:cubicBezTo>
                <a:lnTo>
                  <a:pt x="620241" y="73114"/>
                </a:lnTo>
                <a:cubicBezTo>
                  <a:pt x="599777" y="53022"/>
                  <a:pt x="571500" y="35721"/>
                  <a:pt x="537456" y="21210"/>
                </a:cubicBezTo>
                <a:cubicBezTo>
                  <a:pt x="507504" y="8002"/>
                  <a:pt x="475320" y="746"/>
                  <a:pt x="442764" y="2"/>
                </a:cubicBezTo>
                <a:lnTo>
                  <a:pt x="104552" y="2"/>
                </a:lnTo>
                <a:cubicBezTo>
                  <a:pt x="77019" y="-184"/>
                  <a:pt x="50416" y="10978"/>
                  <a:pt x="31254" y="30884"/>
                </a:cubicBezTo>
                <a:cubicBezTo>
                  <a:pt x="11348" y="49488"/>
                  <a:pt x="0" y="75533"/>
                  <a:pt x="0" y="102880"/>
                </a:cubicBezTo>
                <a:lnTo>
                  <a:pt x="0" y="434580"/>
                </a:lnTo>
                <a:cubicBezTo>
                  <a:pt x="0" y="462486"/>
                  <a:pt x="6883" y="494484"/>
                  <a:pt x="21580" y="527970"/>
                </a:cubicBezTo>
                <a:cubicBezTo>
                  <a:pt x="36277" y="562573"/>
                  <a:pt x="52834" y="589362"/>
                  <a:pt x="74414" y="609454"/>
                </a:cubicBezTo>
                <a:lnTo>
                  <a:pt x="655402" y="1181884"/>
                </a:lnTo>
                <a:cubicBezTo>
                  <a:pt x="674750" y="1201231"/>
                  <a:pt x="701353" y="1211835"/>
                  <a:pt x="728700" y="1210905"/>
                </a:cubicBezTo>
                <a:cubicBezTo>
                  <a:pt x="756233" y="1211277"/>
                  <a:pt x="782836" y="1200859"/>
                  <a:pt x="802928" y="1181884"/>
                </a:cubicBezTo>
                <a:lnTo>
                  <a:pt x="1201229" y="789536"/>
                </a:lnTo>
                <a:cubicBezTo>
                  <a:pt x="1220205" y="770188"/>
                  <a:pt x="1230809" y="744329"/>
                  <a:pt x="1230809" y="717540"/>
                </a:cubicBezTo>
                <a:close/>
                <a:moveTo>
                  <a:pt x="333375" y="328912"/>
                </a:moveTo>
                <a:cubicBezTo>
                  <a:pt x="314027" y="348446"/>
                  <a:pt x="287610" y="359236"/>
                  <a:pt x="260077" y="358678"/>
                </a:cubicBezTo>
                <a:cubicBezTo>
                  <a:pt x="232730" y="359236"/>
                  <a:pt x="206127" y="348446"/>
                  <a:pt x="186965" y="328912"/>
                </a:cubicBezTo>
                <a:cubicBezTo>
                  <a:pt x="167246" y="310123"/>
                  <a:pt x="156456" y="284078"/>
                  <a:pt x="156828" y="256917"/>
                </a:cubicBezTo>
                <a:cubicBezTo>
                  <a:pt x="156828" y="229012"/>
                  <a:pt x="166501" y="205013"/>
                  <a:pt x="186965" y="184735"/>
                </a:cubicBezTo>
                <a:cubicBezTo>
                  <a:pt x="206313" y="165388"/>
                  <a:pt x="232730" y="154598"/>
                  <a:pt x="260077" y="155156"/>
                </a:cubicBezTo>
                <a:cubicBezTo>
                  <a:pt x="288541" y="155156"/>
                  <a:pt x="312911" y="164643"/>
                  <a:pt x="333375" y="184735"/>
                </a:cubicBezTo>
                <a:cubicBezTo>
                  <a:pt x="353839" y="204827"/>
                  <a:pt x="362769" y="228826"/>
                  <a:pt x="362769" y="256917"/>
                </a:cubicBezTo>
                <a:cubicBezTo>
                  <a:pt x="364257" y="284078"/>
                  <a:pt x="353467" y="310681"/>
                  <a:pt x="333375" y="328912"/>
                </a:cubicBezTo>
                <a:close/>
                <a:moveTo>
                  <a:pt x="1512838" y="643684"/>
                </a:moveTo>
                <a:lnTo>
                  <a:pt x="931850" y="73114"/>
                </a:lnTo>
                <a:cubicBezTo>
                  <a:pt x="911386" y="53022"/>
                  <a:pt x="883109" y="35721"/>
                  <a:pt x="849064" y="21210"/>
                </a:cubicBezTo>
                <a:cubicBezTo>
                  <a:pt x="819113" y="8002"/>
                  <a:pt x="786929" y="746"/>
                  <a:pt x="754373" y="2"/>
                </a:cubicBezTo>
                <a:lnTo>
                  <a:pt x="571500" y="2"/>
                </a:lnTo>
                <a:cubicBezTo>
                  <a:pt x="599963" y="2"/>
                  <a:pt x="632334" y="6700"/>
                  <a:pt x="666378" y="21210"/>
                </a:cubicBezTo>
                <a:cubicBezTo>
                  <a:pt x="701539" y="35721"/>
                  <a:pt x="728886" y="51906"/>
                  <a:pt x="749164" y="73114"/>
                </a:cubicBezTo>
                <a:lnTo>
                  <a:pt x="1330151" y="643684"/>
                </a:lnTo>
                <a:cubicBezTo>
                  <a:pt x="1349685" y="663032"/>
                  <a:pt x="1360475" y="689449"/>
                  <a:pt x="1360289" y="716982"/>
                </a:cubicBezTo>
                <a:cubicBezTo>
                  <a:pt x="1360847" y="744143"/>
                  <a:pt x="1349871" y="770188"/>
                  <a:pt x="1330151" y="788977"/>
                </a:cubicBezTo>
                <a:lnTo>
                  <a:pt x="949337" y="1165327"/>
                </a:lnTo>
                <a:cubicBezTo>
                  <a:pt x="965895" y="1181512"/>
                  <a:pt x="980591" y="1193232"/>
                  <a:pt x="992498" y="1201045"/>
                </a:cubicBezTo>
                <a:cubicBezTo>
                  <a:pt x="1004404" y="1208673"/>
                  <a:pt x="1020775" y="1211649"/>
                  <a:pt x="1040123" y="1211649"/>
                </a:cubicBezTo>
                <a:cubicBezTo>
                  <a:pt x="1067842" y="1212021"/>
                  <a:pt x="1094631" y="1201417"/>
                  <a:pt x="1114537" y="1182070"/>
                </a:cubicBezTo>
                <a:lnTo>
                  <a:pt x="1512838" y="788605"/>
                </a:lnTo>
                <a:cubicBezTo>
                  <a:pt x="1532372" y="769816"/>
                  <a:pt x="1543162" y="743585"/>
                  <a:pt x="1542418" y="716424"/>
                </a:cubicBezTo>
                <a:cubicBezTo>
                  <a:pt x="1542604" y="689263"/>
                  <a:pt x="1532000" y="663032"/>
                  <a:pt x="1512838" y="643684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64" name="Oval 5+"/>
          <p:cNvSpPr/>
          <p:nvPr>
            <p:custDataLst>
              <p:tags r:id="rId22"/>
            </p:custDataLst>
          </p:nvPr>
        </p:nvSpPr>
        <p:spPr>
          <a:xfrm>
            <a:off x="5784131" y="3468051"/>
            <a:ext cx="661826" cy="661826"/>
          </a:xfrm>
          <a:prstGeom prst="ellipse">
            <a:avLst/>
          </a:prstGeom>
          <a:noFill/>
          <a:ln w="15875" cap="flat">
            <a:solidFill>
              <a:schemeClr val="accent1"/>
            </a:solidFill>
            <a:prstDash val="sysDot"/>
            <a:miter/>
          </a:ln>
          <a:effectLst>
            <a:outerShdw blurRad="622300" dist="419100" dir="5400000" algn="t" rotWithShape="0">
              <a:schemeClr val="accent1">
                <a:alpha val="27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1049266" name="Oval 41+"/>
          <p:cNvSpPr/>
          <p:nvPr>
            <p:custDataLst>
              <p:tags r:id="rId23"/>
            </p:custDataLst>
          </p:nvPr>
        </p:nvSpPr>
        <p:spPr>
          <a:xfrm>
            <a:off x="4096463" y="1794554"/>
            <a:ext cx="3980532" cy="3980532"/>
          </a:xfrm>
          <a:prstGeom prst="ellipse">
            <a:avLst/>
          </a:prstGeom>
          <a:noFill/>
          <a:ln w="22225">
            <a:gradFill>
              <a:gsLst>
                <a:gs pos="0">
                  <a:schemeClr val="accent1">
                    <a:alpha val="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家居清洁的方法与技巧</a:t>
            </a:r>
            <a:endParaRPr lang="zh-CN" altLang="en-US"/>
          </a:p>
        </p:txBody>
      </p:sp>
      <p:sp>
        <p:nvSpPr>
          <p:cNvPr id="104930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30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不同材质家居用品的清洁方法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木质家具：使用温和的清洁剂和软布擦拭，避免使用含有漂白剂或强酸碱的清洁剂。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皮质家具：使用专用的皮革清洁剂和软布擦拭，避免使用含有漂白剂或强酸碱的清洁剂。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布艺家具：使用吸尘器或刷子清除灰尘，使用温和的清洁剂和软布擦拭，避免使用含有漂白剂或强酸碱的清洁剂。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玻璃家具：使用温和的清洁剂和软布擦拭，避免使用含有漂白剂或强酸碱的清洁剂。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金属家具：使用温和的清洁剂和软布擦拭，避免使用含有漂白剂或强酸碱的清洁剂。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塑料家具：使用温和的清洁剂和软布擦拭，避免使用含有漂白剂或强酸碱的清洁剂。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常见清洁工具的使用方法</a:t>
            </a:r>
            <a:endParaRPr lang="zh-CN" altLang="en-US"/>
          </a:p>
        </p:txBody>
      </p:sp>
      <p:sp>
        <p:nvSpPr>
          <p:cNvPr id="1049448" name="圆角矩形 168"/>
          <p:cNvSpPr/>
          <p:nvPr>
            <p:custDataLst>
              <p:tags r:id="rId2"/>
            </p:custDataLst>
          </p:nvPr>
        </p:nvSpPr>
        <p:spPr>
          <a:xfrm>
            <a:off x="639991" y="1580813"/>
            <a:ext cx="3453547" cy="2151211"/>
          </a:xfrm>
          <a:prstGeom prst="roundRect">
            <a:avLst>
              <a:gd name="adj" fmla="val 0"/>
            </a:avLst>
          </a:prstGeom>
          <a:solidFill>
            <a:schemeClr val="lt1">
              <a:lumMod val="100000"/>
            </a:schemeClr>
          </a:solidFill>
          <a:ln w="6350">
            <a:solidFill>
              <a:schemeClr val="tx1">
                <a:alpha val="2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圆角矩形 168"/>
          <p:cNvSpPr/>
          <p:nvPr>
            <p:custDataLst>
              <p:tags r:id="rId3"/>
            </p:custDataLst>
          </p:nvPr>
        </p:nvSpPr>
        <p:spPr>
          <a:xfrm>
            <a:off x="639991" y="1490400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90"/>
          <p:cNvSpPr txBox="1"/>
          <p:nvPr>
            <p:custDataLst>
              <p:tags r:id="rId4"/>
            </p:custDataLst>
          </p:nvPr>
        </p:nvSpPr>
        <p:spPr>
          <a:xfrm>
            <a:off x="967017" y="1769335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扫把：用于清扫地面灰尘和杂物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54" name="圆角矩形 168"/>
          <p:cNvSpPr/>
          <p:nvPr>
            <p:custDataLst>
              <p:tags r:id="rId5"/>
            </p:custDataLst>
          </p:nvPr>
        </p:nvSpPr>
        <p:spPr>
          <a:xfrm>
            <a:off x="8092351" y="1580813"/>
            <a:ext cx="3453547" cy="2151211"/>
          </a:xfrm>
          <a:prstGeom prst="roundRect">
            <a:avLst>
              <a:gd name="adj" fmla="val 0"/>
            </a:avLst>
          </a:prstGeom>
          <a:solidFill>
            <a:schemeClr val="lt1">
              <a:lumMod val="100000"/>
            </a:schemeClr>
          </a:solidFill>
          <a:ln w="6350">
            <a:solidFill>
              <a:schemeClr val="tx1">
                <a:alpha val="2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圆角矩形 168"/>
          <p:cNvSpPr/>
          <p:nvPr>
            <p:custDataLst>
              <p:tags r:id="rId6"/>
            </p:custDataLst>
          </p:nvPr>
        </p:nvSpPr>
        <p:spPr>
          <a:xfrm>
            <a:off x="8092351" y="1490400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13"/>
          <p:cNvSpPr txBox="1"/>
          <p:nvPr>
            <p:custDataLst>
              <p:tags r:id="rId7"/>
            </p:custDataLst>
          </p:nvPr>
        </p:nvSpPr>
        <p:spPr>
          <a:xfrm>
            <a:off x="8419378" y="1769335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抹布：用于擦拭家具、家电和门窗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60" name="圆角矩形 168"/>
          <p:cNvSpPr/>
          <p:nvPr>
            <p:custDataLst>
              <p:tags r:id="rId8"/>
            </p:custDataLst>
          </p:nvPr>
        </p:nvSpPr>
        <p:spPr>
          <a:xfrm>
            <a:off x="4366171" y="1580813"/>
            <a:ext cx="3453547" cy="2151211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6350">
            <a:solidFill>
              <a:schemeClr val="tx1">
                <a:alpha val="25000"/>
              </a:schemeClr>
            </a:solidFill>
          </a:ln>
          <a:effectLst>
            <a:outerShdw blurRad="101600" dist="50800" dir="5400000" sx="104000" sy="104000" algn="t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圆角矩形 168"/>
          <p:cNvSpPr/>
          <p:nvPr>
            <p:custDataLst>
              <p:tags r:id="rId9"/>
            </p:custDataLst>
          </p:nvPr>
        </p:nvSpPr>
        <p:spPr>
          <a:xfrm>
            <a:off x="4366171" y="1490400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19"/>
          <p:cNvSpPr txBox="1"/>
          <p:nvPr>
            <p:custDataLst>
              <p:tags r:id="rId10"/>
            </p:custDataLst>
          </p:nvPr>
        </p:nvSpPr>
        <p:spPr>
          <a:xfrm>
            <a:off x="4693198" y="1769335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拖把：用于清洗地面污渍和油渍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66" name="圆角矩形 168"/>
          <p:cNvSpPr/>
          <p:nvPr>
            <p:custDataLst>
              <p:tags r:id="rId11"/>
            </p:custDataLst>
          </p:nvPr>
        </p:nvSpPr>
        <p:spPr>
          <a:xfrm>
            <a:off x="639991" y="4098919"/>
            <a:ext cx="3453547" cy="2151211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6350">
            <a:solidFill>
              <a:schemeClr val="tx1">
                <a:alpha val="25000"/>
              </a:schemeClr>
            </a:solidFill>
          </a:ln>
          <a:effectLst>
            <a:outerShdw blurRad="101600" dist="50800" dir="5400000" sx="104000" sy="104000" algn="t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圆角矩形 168"/>
          <p:cNvSpPr/>
          <p:nvPr>
            <p:custDataLst>
              <p:tags r:id="rId12"/>
            </p:custDataLst>
          </p:nvPr>
        </p:nvSpPr>
        <p:spPr>
          <a:xfrm>
            <a:off x="639991" y="4008505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23"/>
          <p:cNvSpPr txBox="1"/>
          <p:nvPr>
            <p:custDataLst>
              <p:tags r:id="rId13"/>
            </p:custDataLst>
          </p:nvPr>
        </p:nvSpPr>
        <p:spPr>
          <a:xfrm>
            <a:off x="967017" y="4287440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吸尘器：用于吸除地毯、沙发和床上的灰尘和毛发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72" name="圆角矩形 168"/>
          <p:cNvSpPr/>
          <p:nvPr>
            <p:custDataLst>
              <p:tags r:id="rId14"/>
            </p:custDataLst>
          </p:nvPr>
        </p:nvSpPr>
        <p:spPr>
          <a:xfrm>
            <a:off x="8092351" y="4098919"/>
            <a:ext cx="3453547" cy="2151211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6350">
            <a:solidFill>
              <a:schemeClr val="tx1">
                <a:alpha val="25000"/>
              </a:schemeClr>
            </a:solidFill>
          </a:ln>
          <a:effectLst>
            <a:outerShdw blurRad="101600" dist="50800" dir="5400000" sx="104000" sy="104000" algn="t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圆角矩形 168"/>
          <p:cNvSpPr/>
          <p:nvPr>
            <p:custDataLst>
              <p:tags r:id="rId15"/>
            </p:custDataLst>
          </p:nvPr>
        </p:nvSpPr>
        <p:spPr>
          <a:xfrm>
            <a:off x="8092351" y="4008505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27"/>
          <p:cNvSpPr txBox="1"/>
          <p:nvPr>
            <p:custDataLst>
              <p:tags r:id="rId16"/>
            </p:custDataLst>
          </p:nvPr>
        </p:nvSpPr>
        <p:spPr>
          <a:xfrm>
            <a:off x="8419378" y="4287440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消毒剂：用于消毒厨房、卫生间和家具，防止细菌滋生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478" name="圆角矩形 168"/>
          <p:cNvSpPr/>
          <p:nvPr>
            <p:custDataLst>
              <p:tags r:id="rId17"/>
            </p:custDataLst>
          </p:nvPr>
        </p:nvSpPr>
        <p:spPr>
          <a:xfrm>
            <a:off x="4366171" y="4098919"/>
            <a:ext cx="3453547" cy="2151211"/>
          </a:xfrm>
          <a:prstGeom prst="roundRect">
            <a:avLst>
              <a:gd name="adj" fmla="val 0"/>
            </a:avLst>
          </a:prstGeom>
          <a:solidFill>
            <a:schemeClr val="lt1">
              <a:lumMod val="100000"/>
            </a:schemeClr>
          </a:solidFill>
          <a:ln w="6350">
            <a:solidFill>
              <a:schemeClr val="tx1">
                <a:alpha val="2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圆角矩形 168"/>
          <p:cNvSpPr/>
          <p:nvPr>
            <p:custDataLst>
              <p:tags r:id="rId18"/>
            </p:custDataLst>
          </p:nvPr>
        </p:nvSpPr>
        <p:spPr>
          <a:xfrm>
            <a:off x="4366171" y="4008505"/>
            <a:ext cx="3453547" cy="89999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 w="952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31"/>
          <p:cNvSpPr txBox="1"/>
          <p:nvPr>
            <p:custDataLst>
              <p:tags r:id="rId19"/>
            </p:custDataLst>
          </p:nvPr>
        </p:nvSpPr>
        <p:spPr>
          <a:xfrm>
            <a:off x="4693198" y="4287440"/>
            <a:ext cx="2799191" cy="17117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 kern="0" smtClean="0">
                <a:ln>
                  <a:noFill/>
                  <a:prstDash val="sysDot"/>
                </a:ln>
                <a:solidFill>
                  <a:srgbClr val="262626"/>
                </a:solidFill>
                <a:latin typeface="+mn-ea"/>
                <a:cs typeface="+mn-ea"/>
                <a:sym typeface="+mn-ea"/>
              </a:rPr>
              <a:t>清洁剂：用于清洗厨房、卫生间和家具上的污渍</a:t>
            </a:r>
            <a:endParaRPr lang="zh-CN" altLang="en-US" sz="1400" kern="0" smtClean="0">
              <a:ln>
                <a:noFill/>
                <a:prstDash val="sysDot"/>
              </a:ln>
              <a:solidFill>
                <a:srgbClr val="262626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不同区域的清洁顺序与注意事项</a:t>
            </a:r>
            <a:endParaRPr lang="zh-CN" altLang="en-US"/>
          </a:p>
        </p:txBody>
      </p:sp>
      <p:sp>
        <p:nvSpPr>
          <p:cNvPr id="1049518" name="任意多边形: 形状 14"/>
          <p:cNvSpPr/>
          <p:nvPr>
            <p:custDataLst>
              <p:tags r:id="rId2"/>
            </p:custDataLst>
          </p:nvPr>
        </p:nvSpPr>
        <p:spPr>
          <a:xfrm>
            <a:off x="8163580" y="2861890"/>
            <a:ext cx="3414334" cy="1496780"/>
          </a:xfrm>
          <a:custGeom>
            <a:gdLst>
              <a:gd name="connsiteX0" fmla="*/ 0 w 2979534"/>
              <a:gd name="connsiteY0" fmla="*/ 0 h 1899874"/>
              <a:gd name="connsiteX1" fmla="*/ 2979534 w 2979534"/>
              <a:gd name="connsiteY1" fmla="*/ 0 h 1899874"/>
              <a:gd name="connsiteX2" fmla="*/ 2979534 w 2979534"/>
              <a:gd name="connsiteY2" fmla="*/ 1507390 h 1899874"/>
              <a:gd name="connsiteX3" fmla="*/ 1354752 w 2979534"/>
              <a:gd name="connsiteY3" fmla="*/ 1507390 h 1899874"/>
              <a:gd name="connsiteX4" fmla="*/ 919837 w 2979534"/>
              <a:gd name="connsiteY4" fmla="*/ 1899874 h 1899874"/>
              <a:gd name="connsiteX5" fmla="*/ 949571 w 2979534"/>
              <a:gd name="connsiteY5" fmla="*/ 1507390 h 1899874"/>
              <a:gd name="connsiteX6" fmla="*/ 0 w 2979534"/>
              <a:gd name="connsiteY6" fmla="*/ 1507390 h 1899874"/>
              <a:gd name="connsiteX0-1" fmla="*/ 0 w 2979534"/>
              <a:gd name="connsiteY0-2" fmla="*/ 0 h 1703901"/>
              <a:gd name="connsiteX1-3" fmla="*/ 2979534 w 2979534"/>
              <a:gd name="connsiteY1-4" fmla="*/ 0 h 1703901"/>
              <a:gd name="connsiteX2-5" fmla="*/ 2979534 w 2979534"/>
              <a:gd name="connsiteY2-6" fmla="*/ 1507390 h 1703901"/>
              <a:gd name="connsiteX3-7" fmla="*/ 1354752 w 2979534"/>
              <a:gd name="connsiteY3-8" fmla="*/ 1507390 h 1703901"/>
              <a:gd name="connsiteX4-9" fmla="*/ 1003880 w 2979534"/>
              <a:gd name="connsiteY4-10" fmla="*/ 1703901 h 1703901"/>
              <a:gd name="connsiteX5-11" fmla="*/ 949571 w 2979534"/>
              <a:gd name="connsiteY5-12" fmla="*/ 1507390 h 1703901"/>
              <a:gd name="connsiteX6-13" fmla="*/ 0 w 2979534"/>
              <a:gd name="connsiteY6-14" fmla="*/ 1507390 h 1703901"/>
              <a:gd name="connsiteX7" fmla="*/ 0 w 2979534"/>
              <a:gd name="connsiteY7" fmla="*/ 0 h 170390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" y="connsiteY7"/>
              </a:cxn>
            </a:cxnLst>
            <a:rect l="l" t="t" r="r" b="b"/>
            <a:pathLst>
              <a:path w="2979534" h="1703899">
                <a:moveTo>
                  <a:pt x="0" y="0"/>
                </a:moveTo>
                <a:lnTo>
                  <a:pt x="2979534" y="0"/>
                </a:lnTo>
                <a:lnTo>
                  <a:pt x="2979534" y="1507390"/>
                </a:lnTo>
                <a:lnTo>
                  <a:pt x="1354752" y="1507390"/>
                </a:lnTo>
                <a:lnTo>
                  <a:pt x="1003880" y="1703901"/>
                </a:lnTo>
                <a:lnTo>
                  <a:pt x="949571" y="1507390"/>
                </a:lnTo>
                <a:lnTo>
                  <a:pt x="0" y="150739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椭圆 6"/>
          <p:cNvSpPr/>
          <p:nvPr>
            <p:custDataLst>
              <p:tags r:id="rId3"/>
            </p:custDataLst>
          </p:nvPr>
        </p:nvSpPr>
        <p:spPr>
          <a:xfrm>
            <a:off x="5319268" y="3526198"/>
            <a:ext cx="1598214" cy="1598214"/>
          </a:xfrm>
          <a:prstGeom prst="ellipse">
            <a:avLst/>
          </a:prstGeom>
          <a:noFill/>
          <a:ln w="508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: 形状 25"/>
          <p:cNvSpPr/>
          <p:nvPr>
            <p:custDataLst>
              <p:tags r:id="rId4"/>
            </p:custDataLst>
          </p:nvPr>
        </p:nvSpPr>
        <p:spPr>
          <a:xfrm flipH="1">
            <a:off x="608400" y="2818826"/>
            <a:ext cx="3546250" cy="1391510"/>
          </a:xfrm>
          <a:custGeom>
            <a:gdLst>
              <a:gd name="connsiteX0" fmla="*/ 0 w 2979534"/>
              <a:gd name="connsiteY0" fmla="*/ 0 h 1899874"/>
              <a:gd name="connsiteX1" fmla="*/ 2979534 w 2979534"/>
              <a:gd name="connsiteY1" fmla="*/ 0 h 1899874"/>
              <a:gd name="connsiteX2" fmla="*/ 2979534 w 2979534"/>
              <a:gd name="connsiteY2" fmla="*/ 1507390 h 1899874"/>
              <a:gd name="connsiteX3" fmla="*/ 1354752 w 2979534"/>
              <a:gd name="connsiteY3" fmla="*/ 1507390 h 1899874"/>
              <a:gd name="connsiteX4" fmla="*/ 919837 w 2979534"/>
              <a:gd name="connsiteY4" fmla="*/ 1899874 h 1899874"/>
              <a:gd name="connsiteX5" fmla="*/ 949571 w 2979534"/>
              <a:gd name="connsiteY5" fmla="*/ 1507390 h 1899874"/>
              <a:gd name="connsiteX6" fmla="*/ 0 w 2979534"/>
              <a:gd name="connsiteY6" fmla="*/ 1507390 h 1899874"/>
              <a:gd name="connsiteX0-1" fmla="*/ 0 w 2979534"/>
              <a:gd name="connsiteY0-2" fmla="*/ 0 h 1899874"/>
              <a:gd name="connsiteX1-3" fmla="*/ 2979534 w 2979534"/>
              <a:gd name="connsiteY1-4" fmla="*/ 0 h 1899874"/>
              <a:gd name="connsiteX2-5" fmla="*/ 2979534 w 2979534"/>
              <a:gd name="connsiteY2-6" fmla="*/ 1507390 h 1899874"/>
              <a:gd name="connsiteX3-7" fmla="*/ 1354752 w 2979534"/>
              <a:gd name="connsiteY3-8" fmla="*/ 1507390 h 1899874"/>
              <a:gd name="connsiteX4-9" fmla="*/ 919837 w 2979534"/>
              <a:gd name="connsiteY4-10" fmla="*/ 1899874 h 1899874"/>
              <a:gd name="connsiteX5-11" fmla="*/ 455078 w 2979534"/>
              <a:gd name="connsiteY5-12" fmla="*/ 1496258 h 1899874"/>
              <a:gd name="connsiteX6-13" fmla="*/ 0 w 2979534"/>
              <a:gd name="connsiteY6-14" fmla="*/ 1507390 h 1899874"/>
              <a:gd name="connsiteX7" fmla="*/ 0 w 2979534"/>
              <a:gd name="connsiteY7" fmla="*/ 0 h 1899874"/>
              <a:gd name="connsiteX0-15" fmla="*/ 0 w 2979534"/>
              <a:gd name="connsiteY0-16" fmla="*/ 0 h 1899874"/>
              <a:gd name="connsiteX1-17" fmla="*/ 2979534 w 2979534"/>
              <a:gd name="connsiteY1-18" fmla="*/ 0 h 1899874"/>
              <a:gd name="connsiteX2-19" fmla="*/ 2979534 w 2979534"/>
              <a:gd name="connsiteY2-20" fmla="*/ 1507390 h 1899874"/>
              <a:gd name="connsiteX3-21" fmla="*/ 788333 w 2979534"/>
              <a:gd name="connsiteY3-22" fmla="*/ 1507390 h 1899874"/>
              <a:gd name="connsiteX4-23" fmla="*/ 919837 w 2979534"/>
              <a:gd name="connsiteY4-24" fmla="*/ 1899874 h 1899874"/>
              <a:gd name="connsiteX5-25" fmla="*/ 455078 w 2979534"/>
              <a:gd name="connsiteY5-26" fmla="*/ 1496258 h 1899874"/>
              <a:gd name="connsiteX6-27" fmla="*/ 0 w 2979534"/>
              <a:gd name="connsiteY6-28" fmla="*/ 1507390 h 1899874"/>
              <a:gd name="connsiteX7-29" fmla="*/ 0 w 2979534"/>
              <a:gd name="connsiteY7-30" fmla="*/ 0 h 1899874"/>
              <a:gd name="connsiteX0-31" fmla="*/ 0 w 2979534"/>
              <a:gd name="connsiteY0-32" fmla="*/ 0 h 1866477"/>
              <a:gd name="connsiteX1-33" fmla="*/ 2979534 w 2979534"/>
              <a:gd name="connsiteY1-34" fmla="*/ 0 h 1866477"/>
              <a:gd name="connsiteX2-35" fmla="*/ 2979534 w 2979534"/>
              <a:gd name="connsiteY2-36" fmla="*/ 1507390 h 1866477"/>
              <a:gd name="connsiteX3-37" fmla="*/ 788333 w 2979534"/>
              <a:gd name="connsiteY3-38" fmla="*/ 1507390 h 1866477"/>
              <a:gd name="connsiteX4-39" fmla="*/ 443325 w 2979534"/>
              <a:gd name="connsiteY4-40" fmla="*/ 1866477 h 1866477"/>
              <a:gd name="connsiteX5-41" fmla="*/ 455078 w 2979534"/>
              <a:gd name="connsiteY5-42" fmla="*/ 1496258 h 1866477"/>
              <a:gd name="connsiteX6-43" fmla="*/ 0 w 2979534"/>
              <a:gd name="connsiteY6-44" fmla="*/ 1507390 h 1866477"/>
              <a:gd name="connsiteX7-45" fmla="*/ 0 w 2979534"/>
              <a:gd name="connsiteY7-46" fmla="*/ 0 h 1866477"/>
              <a:gd name="connsiteX0-47" fmla="*/ 0 w 2979534"/>
              <a:gd name="connsiteY0-48" fmla="*/ 0 h 1688362"/>
              <a:gd name="connsiteX1-49" fmla="*/ 2979534 w 2979534"/>
              <a:gd name="connsiteY1-50" fmla="*/ 0 h 1688362"/>
              <a:gd name="connsiteX2-51" fmla="*/ 2979534 w 2979534"/>
              <a:gd name="connsiteY2-52" fmla="*/ 1507390 h 1688362"/>
              <a:gd name="connsiteX3-53" fmla="*/ 788333 w 2979534"/>
              <a:gd name="connsiteY3-54" fmla="*/ 1507390 h 1688362"/>
              <a:gd name="connsiteX4-55" fmla="*/ 542223 w 2979534"/>
              <a:gd name="connsiteY4-56" fmla="*/ 1688362 h 1688362"/>
              <a:gd name="connsiteX5-57" fmla="*/ 455078 w 2979534"/>
              <a:gd name="connsiteY5-58" fmla="*/ 1496258 h 1688362"/>
              <a:gd name="connsiteX6-59" fmla="*/ 0 w 2979534"/>
              <a:gd name="connsiteY6-60" fmla="*/ 1507390 h 1688362"/>
              <a:gd name="connsiteX7-61" fmla="*/ 0 w 2979534"/>
              <a:gd name="connsiteY7-62" fmla="*/ 0 h 168836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2979534" h="1688362">
                <a:moveTo>
                  <a:pt x="0" y="0"/>
                </a:moveTo>
                <a:lnTo>
                  <a:pt x="2979534" y="0"/>
                </a:lnTo>
                <a:lnTo>
                  <a:pt x="2979534" y="1507390"/>
                </a:lnTo>
                <a:lnTo>
                  <a:pt x="788333" y="1507390"/>
                </a:lnTo>
                <a:lnTo>
                  <a:pt x="542223" y="1688362"/>
                </a:lnTo>
                <a:lnTo>
                  <a:pt x="455078" y="1496258"/>
                </a:lnTo>
                <a:lnTo>
                  <a:pt x="0" y="150739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: 形状 20"/>
          <p:cNvSpPr/>
          <p:nvPr>
            <p:custDataLst>
              <p:tags r:id="rId5"/>
            </p:custDataLst>
          </p:nvPr>
        </p:nvSpPr>
        <p:spPr>
          <a:xfrm>
            <a:off x="4105018" y="1562218"/>
            <a:ext cx="4524797" cy="1402209"/>
          </a:xfrm>
          <a:custGeom>
            <a:gdLst>
              <a:gd name="connsiteX0" fmla="*/ 0 w 3231726"/>
              <a:gd name="connsiteY0" fmla="*/ 0 h 2185192"/>
              <a:gd name="connsiteX1" fmla="*/ 3231726 w 3231726"/>
              <a:gd name="connsiteY1" fmla="*/ 0 h 2185192"/>
              <a:gd name="connsiteX2" fmla="*/ 3231726 w 3231726"/>
              <a:gd name="connsiteY2" fmla="*/ 1836000 h 2185192"/>
              <a:gd name="connsiteX3" fmla="*/ 2925662 w 3231726"/>
              <a:gd name="connsiteY3" fmla="*/ 1836000 h 2185192"/>
              <a:gd name="connsiteX4" fmla="*/ 3062302 w 3231726"/>
              <a:gd name="connsiteY4" fmla="*/ 2185192 h 2185192"/>
              <a:gd name="connsiteX5" fmla="*/ 2490350 w 3231726"/>
              <a:gd name="connsiteY5" fmla="*/ 1836000 h 2185192"/>
              <a:gd name="connsiteX6" fmla="*/ 0 w 3231726"/>
              <a:gd name="connsiteY6" fmla="*/ 1836000 h 2185192"/>
              <a:gd name="connsiteX0-1" fmla="*/ 0 w 3231726"/>
              <a:gd name="connsiteY0-2" fmla="*/ 0 h 2390617"/>
              <a:gd name="connsiteX1-3" fmla="*/ 3231726 w 3231726"/>
              <a:gd name="connsiteY1-4" fmla="*/ 0 h 2390617"/>
              <a:gd name="connsiteX2-5" fmla="*/ 3231726 w 3231726"/>
              <a:gd name="connsiteY2-6" fmla="*/ 1836000 h 2390617"/>
              <a:gd name="connsiteX3-7" fmla="*/ 2925662 w 3231726"/>
              <a:gd name="connsiteY3-8" fmla="*/ 1836000 h 2390617"/>
              <a:gd name="connsiteX4-9" fmla="*/ 2291911 w 3231726"/>
              <a:gd name="connsiteY4-10" fmla="*/ 2390617 h 2390617"/>
              <a:gd name="connsiteX5-11" fmla="*/ 2490350 w 3231726"/>
              <a:gd name="connsiteY5-12" fmla="*/ 1836000 h 2390617"/>
              <a:gd name="connsiteX6-13" fmla="*/ 0 w 3231726"/>
              <a:gd name="connsiteY6-14" fmla="*/ 1836000 h 2390617"/>
              <a:gd name="connsiteX7" fmla="*/ 0 w 3231726"/>
              <a:gd name="connsiteY7" fmla="*/ 0 h 2390617"/>
              <a:gd name="connsiteX0-15" fmla="*/ 0 w 3231726"/>
              <a:gd name="connsiteY0-16" fmla="*/ 0 h 2390617"/>
              <a:gd name="connsiteX1-17" fmla="*/ 3231726 w 3231726"/>
              <a:gd name="connsiteY1-18" fmla="*/ 0 h 2390617"/>
              <a:gd name="connsiteX2-19" fmla="*/ 3231726 w 3231726"/>
              <a:gd name="connsiteY2-20" fmla="*/ 1836000 h 2390617"/>
              <a:gd name="connsiteX3-21" fmla="*/ 2925662 w 3231726"/>
              <a:gd name="connsiteY3-22" fmla="*/ 1836000 h 2390617"/>
              <a:gd name="connsiteX4-23" fmla="*/ 2291911 w 3231726"/>
              <a:gd name="connsiteY4-24" fmla="*/ 2390617 h 2390617"/>
              <a:gd name="connsiteX5-25" fmla="*/ 1519711 w 3231726"/>
              <a:gd name="connsiteY5-26" fmla="*/ 1836001 h 2390617"/>
              <a:gd name="connsiteX6-27" fmla="*/ 0 w 3231726"/>
              <a:gd name="connsiteY6-28" fmla="*/ 1836000 h 2390617"/>
              <a:gd name="connsiteX7-29" fmla="*/ 0 w 3231726"/>
              <a:gd name="connsiteY7-30" fmla="*/ 0 h 2390617"/>
              <a:gd name="connsiteX0-31" fmla="*/ 0 w 3231726"/>
              <a:gd name="connsiteY0-32" fmla="*/ 0 h 2390617"/>
              <a:gd name="connsiteX1-33" fmla="*/ 3231726 w 3231726"/>
              <a:gd name="connsiteY1-34" fmla="*/ 0 h 2390617"/>
              <a:gd name="connsiteX2-35" fmla="*/ 3231726 w 3231726"/>
              <a:gd name="connsiteY2-36" fmla="*/ 1836000 h 2390617"/>
              <a:gd name="connsiteX3-37" fmla="*/ 1878595 w 3231726"/>
              <a:gd name="connsiteY3-38" fmla="*/ 1848839 h 2390617"/>
              <a:gd name="connsiteX4-39" fmla="*/ 2291911 w 3231726"/>
              <a:gd name="connsiteY4-40" fmla="*/ 2390617 h 2390617"/>
              <a:gd name="connsiteX5-41" fmla="*/ 1519711 w 3231726"/>
              <a:gd name="connsiteY5-42" fmla="*/ 1836001 h 2390617"/>
              <a:gd name="connsiteX6-43" fmla="*/ 0 w 3231726"/>
              <a:gd name="connsiteY6-44" fmla="*/ 1836000 h 2390617"/>
              <a:gd name="connsiteX7-45" fmla="*/ 0 w 3231726"/>
              <a:gd name="connsiteY7-46" fmla="*/ 0 h 2390617"/>
              <a:gd name="connsiteX0-47" fmla="*/ 0 w 3231726"/>
              <a:gd name="connsiteY0-48" fmla="*/ 0 h 2390617"/>
              <a:gd name="connsiteX1-49" fmla="*/ 3231726 w 3231726"/>
              <a:gd name="connsiteY1-50" fmla="*/ 0 h 2390617"/>
              <a:gd name="connsiteX2-51" fmla="*/ 3231726 w 3231726"/>
              <a:gd name="connsiteY2-52" fmla="*/ 1836000 h 2390617"/>
              <a:gd name="connsiteX3-53" fmla="*/ 1878595 w 3231726"/>
              <a:gd name="connsiteY3-54" fmla="*/ 1848839 h 2390617"/>
              <a:gd name="connsiteX4-55" fmla="*/ 1420628 w 3231726"/>
              <a:gd name="connsiteY4-56" fmla="*/ 2390617 h 2390617"/>
              <a:gd name="connsiteX5-57" fmla="*/ 1519711 w 3231726"/>
              <a:gd name="connsiteY5-58" fmla="*/ 1836001 h 2390617"/>
              <a:gd name="connsiteX6-59" fmla="*/ 0 w 3231726"/>
              <a:gd name="connsiteY6-60" fmla="*/ 1836000 h 2390617"/>
              <a:gd name="connsiteX7-61" fmla="*/ 0 w 3231726"/>
              <a:gd name="connsiteY7-62" fmla="*/ 0 h 2390617"/>
              <a:gd name="connsiteX0-63" fmla="*/ 0 w 3231726"/>
              <a:gd name="connsiteY0-64" fmla="*/ 0 h 2439320"/>
              <a:gd name="connsiteX1-65" fmla="*/ 3231726 w 3231726"/>
              <a:gd name="connsiteY1-66" fmla="*/ 0 h 2439320"/>
              <a:gd name="connsiteX2-67" fmla="*/ 3231726 w 3231726"/>
              <a:gd name="connsiteY2-68" fmla="*/ 1836000 h 2439320"/>
              <a:gd name="connsiteX3-69" fmla="*/ 1878595 w 3231726"/>
              <a:gd name="connsiteY3-70" fmla="*/ 1848839 h 2439320"/>
              <a:gd name="connsiteX4-71" fmla="*/ 1604056 w 3231726"/>
              <a:gd name="connsiteY4-72" fmla="*/ 2439320 h 2439320"/>
              <a:gd name="connsiteX5-73" fmla="*/ 1519711 w 3231726"/>
              <a:gd name="connsiteY5-74" fmla="*/ 1836001 h 2439320"/>
              <a:gd name="connsiteX6-75" fmla="*/ 0 w 3231726"/>
              <a:gd name="connsiteY6-76" fmla="*/ 1836000 h 2439320"/>
              <a:gd name="connsiteX7-77" fmla="*/ 0 w 3231726"/>
              <a:gd name="connsiteY7-78" fmla="*/ 0 h 243932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3231726" h="2439320">
                <a:moveTo>
                  <a:pt x="0" y="0"/>
                </a:moveTo>
                <a:lnTo>
                  <a:pt x="3231726" y="0"/>
                </a:lnTo>
                <a:lnTo>
                  <a:pt x="3231726" y="1836000"/>
                </a:lnTo>
                <a:lnTo>
                  <a:pt x="1878595" y="1848839"/>
                </a:lnTo>
                <a:lnTo>
                  <a:pt x="1604056" y="2439320"/>
                </a:lnTo>
                <a:lnTo>
                  <a:pt x="1519711" y="1836001"/>
                </a:lnTo>
                <a:lnTo>
                  <a:pt x="0" y="1836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正文"/>
          <p:cNvSpPr txBox="1"/>
          <p:nvPr>
            <p:custDataLst>
              <p:tags r:id="rId6"/>
            </p:custDataLst>
          </p:nvPr>
        </p:nvSpPr>
        <p:spPr>
          <a:xfrm>
            <a:off x="4304804" y="1618695"/>
            <a:ext cx="4163696" cy="92402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4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卫生间清洁：先清洁马桶、浴缸等重污区域，再清洁洗手台、镜子等轻污区域，最后清洁地面。</a:t>
            </a:r>
            <a:endParaRPr lang="zh-CN" altLang="en-US" sz="14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528" name="任意多边形: 形状 13"/>
          <p:cNvSpPr/>
          <p:nvPr>
            <p:custDataLst>
              <p:tags r:id="rId7"/>
            </p:custDataLst>
          </p:nvPr>
        </p:nvSpPr>
        <p:spPr>
          <a:xfrm>
            <a:off x="940907" y="3170394"/>
            <a:ext cx="4074234" cy="1350132"/>
          </a:xfrm>
          <a:custGeom>
            <a:gdLst>
              <a:gd name="connsiteX0" fmla="*/ 0 w 3480888"/>
              <a:gd name="connsiteY0" fmla="*/ 0 h 1533525"/>
              <a:gd name="connsiteX1" fmla="*/ 3149648 w 3480888"/>
              <a:gd name="connsiteY1" fmla="*/ 0 h 1533525"/>
              <a:gd name="connsiteX2" fmla="*/ 3149648 w 3480888"/>
              <a:gd name="connsiteY2" fmla="*/ 823081 h 1533525"/>
              <a:gd name="connsiteX3" fmla="*/ 3480888 w 3480888"/>
              <a:gd name="connsiteY3" fmla="*/ 914457 h 1533525"/>
              <a:gd name="connsiteX4" fmla="*/ 3149648 w 3480888"/>
              <a:gd name="connsiteY4" fmla="*/ 1120562 h 1533525"/>
              <a:gd name="connsiteX5" fmla="*/ 3149648 w 3480888"/>
              <a:gd name="connsiteY5" fmla="*/ 1533525 h 1533525"/>
              <a:gd name="connsiteX6" fmla="*/ 0 w 3480888"/>
              <a:gd name="connsiteY6" fmla="*/ 1533525 h 1533525"/>
              <a:gd name="connsiteX0-1" fmla="*/ 0 w 3474538"/>
              <a:gd name="connsiteY0-2" fmla="*/ 0 h 1533525"/>
              <a:gd name="connsiteX1-3" fmla="*/ 3149648 w 3474538"/>
              <a:gd name="connsiteY1-4" fmla="*/ 0 h 1533525"/>
              <a:gd name="connsiteX2-5" fmla="*/ 3149648 w 3474538"/>
              <a:gd name="connsiteY2-6" fmla="*/ 823081 h 1533525"/>
              <a:gd name="connsiteX3-7" fmla="*/ 3474538 w 3474538"/>
              <a:gd name="connsiteY3-8" fmla="*/ 958907 h 1533525"/>
              <a:gd name="connsiteX4-9" fmla="*/ 3149648 w 3474538"/>
              <a:gd name="connsiteY4-10" fmla="*/ 1120562 h 1533525"/>
              <a:gd name="connsiteX5-11" fmla="*/ 3149648 w 3474538"/>
              <a:gd name="connsiteY5-12" fmla="*/ 1533525 h 1533525"/>
              <a:gd name="connsiteX6-13" fmla="*/ 0 w 3474538"/>
              <a:gd name="connsiteY6-14" fmla="*/ 1533525 h 1533525"/>
              <a:gd name="connsiteX7" fmla="*/ 0 w 3474538"/>
              <a:gd name="connsiteY7" fmla="*/ 0 h 1533525"/>
              <a:gd name="connsiteX0-15" fmla="*/ 0 w 3474538"/>
              <a:gd name="connsiteY0-16" fmla="*/ 0 h 1533525"/>
              <a:gd name="connsiteX1-17" fmla="*/ 3149648 w 3474538"/>
              <a:gd name="connsiteY1-18" fmla="*/ 0 h 1533525"/>
              <a:gd name="connsiteX2-19" fmla="*/ 3149648 w 3474538"/>
              <a:gd name="connsiteY2-20" fmla="*/ 823081 h 1533525"/>
              <a:gd name="connsiteX3-21" fmla="*/ 3474538 w 3474538"/>
              <a:gd name="connsiteY3-22" fmla="*/ 1157079 h 1533525"/>
              <a:gd name="connsiteX4-23" fmla="*/ 3149648 w 3474538"/>
              <a:gd name="connsiteY4-24" fmla="*/ 1120562 h 1533525"/>
              <a:gd name="connsiteX5-25" fmla="*/ 3149648 w 3474538"/>
              <a:gd name="connsiteY5-26" fmla="*/ 1533525 h 1533525"/>
              <a:gd name="connsiteX6-27" fmla="*/ 0 w 3474538"/>
              <a:gd name="connsiteY6-28" fmla="*/ 1533525 h 1533525"/>
              <a:gd name="connsiteX7-29" fmla="*/ 0 w 3474538"/>
              <a:gd name="connsiteY7-30" fmla="*/ 0 h 153352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3474538" h="1533525">
                <a:moveTo>
                  <a:pt x="0" y="0"/>
                </a:moveTo>
                <a:lnTo>
                  <a:pt x="3149648" y="0"/>
                </a:lnTo>
                <a:lnTo>
                  <a:pt x="3149648" y="823081"/>
                </a:lnTo>
                <a:lnTo>
                  <a:pt x="3474538" y="1157079"/>
                </a:lnTo>
                <a:lnTo>
                  <a:pt x="3149648" y="1120562"/>
                </a:lnTo>
                <a:lnTo>
                  <a:pt x="3149648" y="1533525"/>
                </a:lnTo>
                <a:lnTo>
                  <a:pt x="0" y="153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158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1049530" name="正文"/>
          <p:cNvSpPr txBox="1"/>
          <p:nvPr>
            <p:custDataLst>
              <p:tags r:id="rId8"/>
            </p:custDataLst>
          </p:nvPr>
        </p:nvSpPr>
        <p:spPr>
          <a:xfrm>
            <a:off x="1262119" y="3358179"/>
            <a:ext cx="3033810" cy="100895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4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厨房清洁：先清洁油烟机、灶台等重油污区域，再清洁台面、墙壁等轻油污区域，最后清洁地面。</a:t>
            </a:r>
            <a:endParaRPr lang="zh-CN" altLang="en-US" sz="14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532" name="任意多边形: 形状 9"/>
          <p:cNvSpPr/>
          <p:nvPr>
            <p:custDataLst>
              <p:tags r:id="rId9"/>
            </p:custDataLst>
          </p:nvPr>
        </p:nvSpPr>
        <p:spPr>
          <a:xfrm>
            <a:off x="1262119" y="4957178"/>
            <a:ext cx="4015107" cy="1210168"/>
          </a:xfrm>
          <a:custGeom>
            <a:gdLst>
              <a:gd name="connsiteX0" fmla="*/ 0 w 3480888"/>
              <a:gd name="connsiteY0" fmla="*/ 0 h 1533525"/>
              <a:gd name="connsiteX1" fmla="*/ 3149648 w 3480888"/>
              <a:gd name="connsiteY1" fmla="*/ 0 h 1533525"/>
              <a:gd name="connsiteX2" fmla="*/ 3149648 w 3480888"/>
              <a:gd name="connsiteY2" fmla="*/ 823081 h 1533525"/>
              <a:gd name="connsiteX3" fmla="*/ 3480888 w 3480888"/>
              <a:gd name="connsiteY3" fmla="*/ 914457 h 1533525"/>
              <a:gd name="connsiteX4" fmla="*/ 3149648 w 3480888"/>
              <a:gd name="connsiteY4" fmla="*/ 1120562 h 1533525"/>
              <a:gd name="connsiteX5" fmla="*/ 3149648 w 3480888"/>
              <a:gd name="connsiteY5" fmla="*/ 1533525 h 1533525"/>
              <a:gd name="connsiteX6" fmla="*/ 0 w 3480888"/>
              <a:gd name="connsiteY6" fmla="*/ 1533525 h 1533525"/>
              <a:gd name="connsiteX0-1" fmla="*/ 0 w 3474538"/>
              <a:gd name="connsiteY0-2" fmla="*/ 0 h 1533525"/>
              <a:gd name="connsiteX1-3" fmla="*/ 3149648 w 3474538"/>
              <a:gd name="connsiteY1-4" fmla="*/ 0 h 1533525"/>
              <a:gd name="connsiteX2-5" fmla="*/ 3149648 w 3474538"/>
              <a:gd name="connsiteY2-6" fmla="*/ 823081 h 1533525"/>
              <a:gd name="connsiteX3-7" fmla="*/ 3474538 w 3474538"/>
              <a:gd name="connsiteY3-8" fmla="*/ 958907 h 1533525"/>
              <a:gd name="connsiteX4-9" fmla="*/ 3149648 w 3474538"/>
              <a:gd name="connsiteY4-10" fmla="*/ 1120562 h 1533525"/>
              <a:gd name="connsiteX5-11" fmla="*/ 3149648 w 3474538"/>
              <a:gd name="connsiteY5-12" fmla="*/ 1533525 h 1533525"/>
              <a:gd name="connsiteX6-13" fmla="*/ 0 w 3474538"/>
              <a:gd name="connsiteY6-14" fmla="*/ 1533525 h 1533525"/>
              <a:gd name="connsiteX7" fmla="*/ 0 w 3474538"/>
              <a:gd name="connsiteY7" fmla="*/ 0 h 1533525"/>
              <a:gd name="connsiteX0-15" fmla="*/ 0 w 3485890"/>
              <a:gd name="connsiteY0-16" fmla="*/ 0 h 1533525"/>
              <a:gd name="connsiteX1-17" fmla="*/ 3149648 w 3485890"/>
              <a:gd name="connsiteY1-18" fmla="*/ 0 h 1533525"/>
              <a:gd name="connsiteX2-19" fmla="*/ 3149648 w 3485890"/>
              <a:gd name="connsiteY2-20" fmla="*/ 823081 h 1533525"/>
              <a:gd name="connsiteX3-21" fmla="*/ 3485890 w 3485890"/>
              <a:gd name="connsiteY3-22" fmla="*/ 682983 h 1533525"/>
              <a:gd name="connsiteX4-23" fmla="*/ 3149648 w 3485890"/>
              <a:gd name="connsiteY4-24" fmla="*/ 1120562 h 1533525"/>
              <a:gd name="connsiteX5-25" fmla="*/ 3149648 w 3485890"/>
              <a:gd name="connsiteY5-26" fmla="*/ 1533525 h 1533525"/>
              <a:gd name="connsiteX6-27" fmla="*/ 0 w 3485890"/>
              <a:gd name="connsiteY6-28" fmla="*/ 1533525 h 1533525"/>
              <a:gd name="connsiteX7-29" fmla="*/ 0 w 3485890"/>
              <a:gd name="connsiteY7-30" fmla="*/ 0 h 153352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3485890" h="1533525">
                <a:moveTo>
                  <a:pt x="0" y="0"/>
                </a:moveTo>
                <a:lnTo>
                  <a:pt x="3149648" y="0"/>
                </a:lnTo>
                <a:lnTo>
                  <a:pt x="3149648" y="823081"/>
                </a:lnTo>
                <a:lnTo>
                  <a:pt x="3485890" y="682983"/>
                </a:lnTo>
                <a:lnTo>
                  <a:pt x="3149648" y="1120562"/>
                </a:lnTo>
                <a:lnTo>
                  <a:pt x="3149648" y="1533525"/>
                </a:lnTo>
                <a:lnTo>
                  <a:pt x="0" y="153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158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10"/>
            </p:custDataLst>
          </p:nvPr>
        </p:nvSpPr>
        <p:spPr>
          <a:xfrm>
            <a:off x="1636983" y="5124490"/>
            <a:ext cx="3003449" cy="94668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4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阳台清洁：先清洁窗户、栏杆等高处区域，再清洁晾衣架、花盆等低处区域，最后清洁地面。</a:t>
            </a:r>
            <a:endParaRPr lang="zh-CN" altLang="en-US" sz="14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536" name="任意多边形: 形状 22"/>
          <p:cNvSpPr/>
          <p:nvPr>
            <p:custDataLst>
              <p:tags r:id="rId11"/>
            </p:custDataLst>
          </p:nvPr>
        </p:nvSpPr>
        <p:spPr>
          <a:xfrm flipH="1">
            <a:off x="7158293" y="3173924"/>
            <a:ext cx="4074234" cy="1296649"/>
          </a:xfrm>
          <a:custGeom>
            <a:gdLst>
              <a:gd name="connsiteX0" fmla="*/ 0 w 3480888"/>
              <a:gd name="connsiteY0" fmla="*/ 0 h 1533525"/>
              <a:gd name="connsiteX1" fmla="*/ 3149648 w 3480888"/>
              <a:gd name="connsiteY1" fmla="*/ 0 h 1533525"/>
              <a:gd name="connsiteX2" fmla="*/ 3149648 w 3480888"/>
              <a:gd name="connsiteY2" fmla="*/ 823081 h 1533525"/>
              <a:gd name="connsiteX3" fmla="*/ 3480888 w 3480888"/>
              <a:gd name="connsiteY3" fmla="*/ 914457 h 1533525"/>
              <a:gd name="connsiteX4" fmla="*/ 3149648 w 3480888"/>
              <a:gd name="connsiteY4" fmla="*/ 1120562 h 1533525"/>
              <a:gd name="connsiteX5" fmla="*/ 3149648 w 3480888"/>
              <a:gd name="connsiteY5" fmla="*/ 1533525 h 1533525"/>
              <a:gd name="connsiteX6" fmla="*/ 0 w 3480888"/>
              <a:gd name="connsiteY6" fmla="*/ 1533525 h 1533525"/>
              <a:gd name="connsiteX0-1" fmla="*/ 0 w 3474538"/>
              <a:gd name="connsiteY0-2" fmla="*/ 0 h 1533525"/>
              <a:gd name="connsiteX1-3" fmla="*/ 3149648 w 3474538"/>
              <a:gd name="connsiteY1-4" fmla="*/ 0 h 1533525"/>
              <a:gd name="connsiteX2-5" fmla="*/ 3149648 w 3474538"/>
              <a:gd name="connsiteY2-6" fmla="*/ 823081 h 1533525"/>
              <a:gd name="connsiteX3-7" fmla="*/ 3474538 w 3474538"/>
              <a:gd name="connsiteY3-8" fmla="*/ 958907 h 1533525"/>
              <a:gd name="connsiteX4-9" fmla="*/ 3149648 w 3474538"/>
              <a:gd name="connsiteY4-10" fmla="*/ 1120562 h 1533525"/>
              <a:gd name="connsiteX5-11" fmla="*/ 3149648 w 3474538"/>
              <a:gd name="connsiteY5-12" fmla="*/ 1533525 h 1533525"/>
              <a:gd name="connsiteX6-13" fmla="*/ 0 w 3474538"/>
              <a:gd name="connsiteY6-14" fmla="*/ 1533525 h 1533525"/>
              <a:gd name="connsiteX7" fmla="*/ 0 w 3474538"/>
              <a:gd name="connsiteY7" fmla="*/ 0 h 1533525"/>
              <a:gd name="connsiteX0-15" fmla="*/ 0 w 3474538"/>
              <a:gd name="connsiteY0-16" fmla="*/ 0 h 1533525"/>
              <a:gd name="connsiteX1-17" fmla="*/ 3149648 w 3474538"/>
              <a:gd name="connsiteY1-18" fmla="*/ 0 h 1533525"/>
              <a:gd name="connsiteX2-19" fmla="*/ 3149648 w 3474538"/>
              <a:gd name="connsiteY2-20" fmla="*/ 823081 h 1533525"/>
              <a:gd name="connsiteX3-21" fmla="*/ 3474538 w 3474538"/>
              <a:gd name="connsiteY3-22" fmla="*/ 1157079 h 1533525"/>
              <a:gd name="connsiteX4-23" fmla="*/ 3149648 w 3474538"/>
              <a:gd name="connsiteY4-24" fmla="*/ 1120562 h 1533525"/>
              <a:gd name="connsiteX5-25" fmla="*/ 3149648 w 3474538"/>
              <a:gd name="connsiteY5-26" fmla="*/ 1533525 h 1533525"/>
              <a:gd name="connsiteX6-27" fmla="*/ 0 w 3474538"/>
              <a:gd name="connsiteY6-28" fmla="*/ 1533525 h 1533525"/>
              <a:gd name="connsiteX7-29" fmla="*/ 0 w 3474538"/>
              <a:gd name="connsiteY7-30" fmla="*/ 0 h 153352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3474538" h="1533525">
                <a:moveTo>
                  <a:pt x="0" y="0"/>
                </a:moveTo>
                <a:lnTo>
                  <a:pt x="3149648" y="0"/>
                </a:lnTo>
                <a:lnTo>
                  <a:pt x="3149648" y="823081"/>
                </a:lnTo>
                <a:lnTo>
                  <a:pt x="3474538" y="1157079"/>
                </a:lnTo>
                <a:lnTo>
                  <a:pt x="3149648" y="1120562"/>
                </a:lnTo>
                <a:lnTo>
                  <a:pt x="3149648" y="1533525"/>
                </a:lnTo>
                <a:lnTo>
                  <a:pt x="0" y="153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158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1049538" name="正文"/>
          <p:cNvSpPr txBox="1"/>
          <p:nvPr>
            <p:custDataLst>
              <p:tags r:id="rId12"/>
            </p:custDataLst>
          </p:nvPr>
        </p:nvSpPr>
        <p:spPr>
          <a:xfrm flipH="1">
            <a:off x="7877666" y="3358179"/>
            <a:ext cx="3033810" cy="963926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4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客厅清洁：先清洁窗户、窗帘等高处区域，再清洁沙发、茶几等低处区域，最后清洁地面。</a:t>
            </a:r>
            <a:endParaRPr lang="zh-CN" altLang="en-US" sz="14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540" name="任意多边形: 形状 24"/>
          <p:cNvSpPr/>
          <p:nvPr>
            <p:custDataLst>
              <p:tags r:id="rId13"/>
            </p:custDataLst>
          </p:nvPr>
        </p:nvSpPr>
        <p:spPr>
          <a:xfrm flipH="1">
            <a:off x="6875203" y="4967767"/>
            <a:ext cx="4036385" cy="1210168"/>
          </a:xfrm>
          <a:custGeom>
            <a:gdLst>
              <a:gd name="connsiteX0" fmla="*/ 0 w 3480888"/>
              <a:gd name="connsiteY0" fmla="*/ 0 h 1533525"/>
              <a:gd name="connsiteX1" fmla="*/ 3149648 w 3480888"/>
              <a:gd name="connsiteY1" fmla="*/ 0 h 1533525"/>
              <a:gd name="connsiteX2" fmla="*/ 3149648 w 3480888"/>
              <a:gd name="connsiteY2" fmla="*/ 823081 h 1533525"/>
              <a:gd name="connsiteX3" fmla="*/ 3480888 w 3480888"/>
              <a:gd name="connsiteY3" fmla="*/ 914457 h 1533525"/>
              <a:gd name="connsiteX4" fmla="*/ 3149648 w 3480888"/>
              <a:gd name="connsiteY4" fmla="*/ 1120562 h 1533525"/>
              <a:gd name="connsiteX5" fmla="*/ 3149648 w 3480888"/>
              <a:gd name="connsiteY5" fmla="*/ 1533525 h 1533525"/>
              <a:gd name="connsiteX6" fmla="*/ 0 w 3480888"/>
              <a:gd name="connsiteY6" fmla="*/ 1533525 h 1533525"/>
              <a:gd name="connsiteX0-1" fmla="*/ 0 w 3474538"/>
              <a:gd name="connsiteY0-2" fmla="*/ 0 h 1533525"/>
              <a:gd name="connsiteX1-3" fmla="*/ 3149648 w 3474538"/>
              <a:gd name="connsiteY1-4" fmla="*/ 0 h 1533525"/>
              <a:gd name="connsiteX2-5" fmla="*/ 3149648 w 3474538"/>
              <a:gd name="connsiteY2-6" fmla="*/ 823081 h 1533525"/>
              <a:gd name="connsiteX3-7" fmla="*/ 3474538 w 3474538"/>
              <a:gd name="connsiteY3-8" fmla="*/ 958907 h 1533525"/>
              <a:gd name="connsiteX4-9" fmla="*/ 3149648 w 3474538"/>
              <a:gd name="connsiteY4-10" fmla="*/ 1120562 h 1533525"/>
              <a:gd name="connsiteX5-11" fmla="*/ 3149648 w 3474538"/>
              <a:gd name="connsiteY5-12" fmla="*/ 1533525 h 1533525"/>
              <a:gd name="connsiteX6-13" fmla="*/ 0 w 3474538"/>
              <a:gd name="connsiteY6-14" fmla="*/ 1533525 h 1533525"/>
              <a:gd name="connsiteX7" fmla="*/ 0 w 3474538"/>
              <a:gd name="connsiteY7" fmla="*/ 0 h 1533525"/>
              <a:gd name="connsiteX0-15" fmla="*/ 0 w 3485890"/>
              <a:gd name="connsiteY0-16" fmla="*/ 0 h 1533525"/>
              <a:gd name="connsiteX1-17" fmla="*/ 3149648 w 3485890"/>
              <a:gd name="connsiteY1-18" fmla="*/ 0 h 1533525"/>
              <a:gd name="connsiteX2-19" fmla="*/ 3149648 w 3485890"/>
              <a:gd name="connsiteY2-20" fmla="*/ 823081 h 1533525"/>
              <a:gd name="connsiteX3-21" fmla="*/ 3485890 w 3485890"/>
              <a:gd name="connsiteY3-22" fmla="*/ 682983 h 1533525"/>
              <a:gd name="connsiteX4-23" fmla="*/ 3149648 w 3485890"/>
              <a:gd name="connsiteY4-24" fmla="*/ 1120562 h 1533525"/>
              <a:gd name="connsiteX5-25" fmla="*/ 3149648 w 3485890"/>
              <a:gd name="connsiteY5-26" fmla="*/ 1533525 h 1533525"/>
              <a:gd name="connsiteX6-27" fmla="*/ 0 w 3485890"/>
              <a:gd name="connsiteY6-28" fmla="*/ 1533525 h 1533525"/>
              <a:gd name="connsiteX7-29" fmla="*/ 0 w 3485890"/>
              <a:gd name="connsiteY7-30" fmla="*/ 0 h 153352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29" y="connsiteY7-30"/>
              </a:cxn>
            </a:cxnLst>
            <a:rect l="l" t="t" r="r" b="b"/>
            <a:pathLst>
              <a:path w="3485890" h="1533525">
                <a:moveTo>
                  <a:pt x="0" y="0"/>
                </a:moveTo>
                <a:lnTo>
                  <a:pt x="3149648" y="0"/>
                </a:lnTo>
                <a:lnTo>
                  <a:pt x="3149648" y="823081"/>
                </a:lnTo>
                <a:lnTo>
                  <a:pt x="3485890" y="682983"/>
                </a:lnTo>
                <a:lnTo>
                  <a:pt x="3149648" y="1120562"/>
                </a:lnTo>
                <a:lnTo>
                  <a:pt x="3149648" y="1533525"/>
                </a:lnTo>
                <a:lnTo>
                  <a:pt x="0" y="153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158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14"/>
            </p:custDataLst>
          </p:nvPr>
        </p:nvSpPr>
        <p:spPr>
          <a:xfrm>
            <a:off x="7537393" y="5124490"/>
            <a:ext cx="2977663" cy="957383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zh-CN" altLang="en-US" sz="1400" kern="0" spc="0" smtClean="0">
                <a:ln>
                  <a:noFill/>
                  <a:prstDash val="sysDot"/>
                </a:ln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卧室清洁：先清洁床铺、衣柜等高处区域，再清洁书桌、椅子等低处区域，最后清洁地面。</a:t>
            </a:r>
            <a:endParaRPr lang="zh-CN" altLang="en-US" sz="1400" kern="0" spc="0" smtClean="0">
              <a:ln>
                <a:noFill/>
                <a:prstDash val="sysDot"/>
              </a:ln>
              <a:solidFill>
                <a:schemeClr val="lt1">
                  <a:lumMod val="100000"/>
                </a:schemeClr>
              </a:solidFill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049544" name="图片 7" descr="343439383331313b343532303032333bc6f3d2b5bcf2bde9"/>
          <p:cNvSpPr/>
          <p:nvPr>
            <p:custDataLst>
              <p:tags r:id="rId15"/>
            </p:custDataLst>
          </p:nvPr>
        </p:nvSpPr>
        <p:spPr>
          <a:xfrm>
            <a:off x="5758375" y="3965304"/>
            <a:ext cx="720412" cy="720412"/>
          </a:xfrm>
          <a:custGeom>
            <a:gdLst>
              <a:gd name="connsiteX0" fmla="*/ 625851 w 648000"/>
              <a:gd name="connsiteY0" fmla="*/ 601551 h 648000"/>
              <a:gd name="connsiteX1" fmla="*/ 648114 w 648000"/>
              <a:gd name="connsiteY1" fmla="*/ 625851 h 648000"/>
              <a:gd name="connsiteX2" fmla="*/ 625851 w 648000"/>
              <a:gd name="connsiteY2" fmla="*/ 648114 h 648000"/>
              <a:gd name="connsiteX3" fmla="*/ 22331 w 648000"/>
              <a:gd name="connsiteY3" fmla="*/ 648114 h 648000"/>
              <a:gd name="connsiteX4" fmla="*/ 114 w 648000"/>
              <a:gd name="connsiteY4" fmla="*/ 623814 h 648000"/>
              <a:gd name="connsiteX5" fmla="*/ 22377 w 648000"/>
              <a:gd name="connsiteY5" fmla="*/ 601551 h 648000"/>
              <a:gd name="connsiteX6" fmla="*/ 56814 w 648000"/>
              <a:gd name="connsiteY6" fmla="*/ 601551 h 648000"/>
              <a:gd name="connsiteX7" fmla="*/ 56814 w 648000"/>
              <a:gd name="connsiteY7" fmla="*/ 32514 h 648000"/>
              <a:gd name="connsiteX8" fmla="*/ 89214 w 648000"/>
              <a:gd name="connsiteY8" fmla="*/ 114 h 648000"/>
              <a:gd name="connsiteX9" fmla="*/ 386878 w 648000"/>
              <a:gd name="connsiteY9" fmla="*/ 114 h 648000"/>
              <a:gd name="connsiteX10" fmla="*/ 419278 w 648000"/>
              <a:gd name="connsiteY10" fmla="*/ 32514 h 648000"/>
              <a:gd name="connsiteX11" fmla="*/ 419278 w 648000"/>
              <a:gd name="connsiteY11" fmla="*/ 212751 h 648000"/>
              <a:gd name="connsiteX12" fmla="*/ 546887 w 648000"/>
              <a:gd name="connsiteY12" fmla="*/ 253251 h 648000"/>
              <a:gd name="connsiteX13" fmla="*/ 591414 w 648000"/>
              <a:gd name="connsiteY13" fmla="*/ 313978 h 648000"/>
              <a:gd name="connsiteX14" fmla="*/ 591414 w 648000"/>
              <a:gd name="connsiteY14" fmla="*/ 601551 h 648000"/>
              <a:gd name="connsiteX15" fmla="*/ 625851 w 648000"/>
              <a:gd name="connsiteY15" fmla="*/ 601551 h 648000"/>
              <a:gd name="connsiteX16" fmla="*/ 267414 w 648000"/>
              <a:gd name="connsiteY16" fmla="*/ 135731 h 648000"/>
              <a:gd name="connsiteX17" fmla="*/ 267414 w 648000"/>
              <a:gd name="connsiteY17" fmla="*/ 192431 h 648000"/>
              <a:gd name="connsiteX18" fmla="*/ 358551 w 648000"/>
              <a:gd name="connsiteY18" fmla="*/ 192431 h 648000"/>
              <a:gd name="connsiteX19" fmla="*/ 358551 w 648000"/>
              <a:gd name="connsiteY19" fmla="*/ 135777 h 648000"/>
              <a:gd name="connsiteX20" fmla="*/ 267414 w 648000"/>
              <a:gd name="connsiteY20" fmla="*/ 135777 h 648000"/>
              <a:gd name="connsiteX21" fmla="*/ 267414 w 648000"/>
              <a:gd name="connsiteY21" fmla="*/ 135777 h 648000"/>
              <a:gd name="connsiteX22" fmla="*/ 267414 w 648000"/>
              <a:gd name="connsiteY22" fmla="*/ 135731 h 648000"/>
              <a:gd name="connsiteX23" fmla="*/ 208678 w 648000"/>
              <a:gd name="connsiteY23" fmla="*/ 494168 h 648000"/>
              <a:gd name="connsiteX24" fmla="*/ 208678 w 648000"/>
              <a:gd name="connsiteY24" fmla="*/ 437514 h 648000"/>
              <a:gd name="connsiteX25" fmla="*/ 117587 w 648000"/>
              <a:gd name="connsiteY25" fmla="*/ 437514 h 648000"/>
              <a:gd name="connsiteX26" fmla="*/ 117587 w 648000"/>
              <a:gd name="connsiteY26" fmla="*/ 494214 h 648000"/>
              <a:gd name="connsiteX27" fmla="*/ 208678 w 648000"/>
              <a:gd name="connsiteY27" fmla="*/ 494214 h 648000"/>
              <a:gd name="connsiteX28" fmla="*/ 208678 w 648000"/>
              <a:gd name="connsiteY28" fmla="*/ 494214 h 648000"/>
              <a:gd name="connsiteX29" fmla="*/ 208678 w 648000"/>
              <a:gd name="connsiteY29" fmla="*/ 494168 h 648000"/>
              <a:gd name="connsiteX30" fmla="*/ 117587 w 648000"/>
              <a:gd name="connsiteY30" fmla="*/ 344341 h 648000"/>
              <a:gd name="connsiteX31" fmla="*/ 208678 w 648000"/>
              <a:gd name="connsiteY31" fmla="*/ 344341 h 648000"/>
              <a:gd name="connsiteX32" fmla="*/ 208678 w 648000"/>
              <a:gd name="connsiteY32" fmla="*/ 287687 h 648000"/>
              <a:gd name="connsiteX33" fmla="*/ 117587 w 648000"/>
              <a:gd name="connsiteY33" fmla="*/ 287687 h 648000"/>
              <a:gd name="connsiteX34" fmla="*/ 117587 w 648000"/>
              <a:gd name="connsiteY34" fmla="*/ 344434 h 648000"/>
              <a:gd name="connsiteX35" fmla="*/ 117587 w 648000"/>
              <a:gd name="connsiteY35" fmla="*/ 344341 h 648000"/>
              <a:gd name="connsiteX36" fmla="*/ 117587 w 648000"/>
              <a:gd name="connsiteY36" fmla="*/ 192524 h 648000"/>
              <a:gd name="connsiteX37" fmla="*/ 208678 w 648000"/>
              <a:gd name="connsiteY37" fmla="*/ 192524 h 648000"/>
              <a:gd name="connsiteX38" fmla="*/ 208678 w 648000"/>
              <a:gd name="connsiteY38" fmla="*/ 135731 h 648000"/>
              <a:gd name="connsiteX39" fmla="*/ 117587 w 648000"/>
              <a:gd name="connsiteY39" fmla="*/ 135731 h 648000"/>
              <a:gd name="connsiteX40" fmla="*/ 117587 w 648000"/>
              <a:gd name="connsiteY40" fmla="*/ 192431 h 648000"/>
              <a:gd name="connsiteX41" fmla="*/ 117587 w 648000"/>
              <a:gd name="connsiteY41" fmla="*/ 192524 h 648000"/>
              <a:gd name="connsiteX42" fmla="*/ 267414 w 648000"/>
              <a:gd name="connsiteY42" fmla="*/ 285651 h 648000"/>
              <a:gd name="connsiteX43" fmla="*/ 267414 w 648000"/>
              <a:gd name="connsiteY43" fmla="*/ 344387 h 648000"/>
              <a:gd name="connsiteX44" fmla="*/ 358551 w 648000"/>
              <a:gd name="connsiteY44" fmla="*/ 344387 h 648000"/>
              <a:gd name="connsiteX45" fmla="*/ 358551 w 648000"/>
              <a:gd name="connsiteY45" fmla="*/ 285604 h 648000"/>
              <a:gd name="connsiteX46" fmla="*/ 267414 w 648000"/>
              <a:gd name="connsiteY46" fmla="*/ 285604 h 648000"/>
              <a:gd name="connsiteX47" fmla="*/ 267414 w 648000"/>
              <a:gd name="connsiteY47" fmla="*/ 285604 h 648000"/>
              <a:gd name="connsiteX48" fmla="*/ 267414 w 648000"/>
              <a:gd name="connsiteY48" fmla="*/ 285651 h 648000"/>
              <a:gd name="connsiteX49" fmla="*/ 360587 w 648000"/>
              <a:gd name="connsiteY49" fmla="*/ 494214 h 648000"/>
              <a:gd name="connsiteX50" fmla="*/ 360587 w 648000"/>
              <a:gd name="connsiteY50" fmla="*/ 437514 h 648000"/>
              <a:gd name="connsiteX51" fmla="*/ 269404 w 648000"/>
              <a:gd name="connsiteY51" fmla="*/ 437514 h 648000"/>
              <a:gd name="connsiteX52" fmla="*/ 269404 w 648000"/>
              <a:gd name="connsiteY52" fmla="*/ 494214 h 648000"/>
              <a:gd name="connsiteX53" fmla="*/ 360587 w 648000"/>
              <a:gd name="connsiteY53" fmla="*/ 494214 h 648000"/>
              <a:gd name="connsiteX54" fmla="*/ 360587 w 648000"/>
              <a:gd name="connsiteY54" fmla="*/ 494214 h 648000"/>
              <a:gd name="connsiteX55" fmla="*/ 457787 w 648000"/>
              <a:gd name="connsiteY55" fmla="*/ 561051 h 648000"/>
              <a:gd name="connsiteX56" fmla="*/ 504351 w 648000"/>
              <a:gd name="connsiteY56" fmla="*/ 561051 h 648000"/>
              <a:gd name="connsiteX57" fmla="*/ 504351 w 648000"/>
              <a:gd name="connsiteY57" fmla="*/ 467878 h 648000"/>
              <a:gd name="connsiteX58" fmla="*/ 457787 w 648000"/>
              <a:gd name="connsiteY58" fmla="*/ 467878 h 648000"/>
              <a:gd name="connsiteX59" fmla="*/ 457787 w 648000"/>
              <a:gd name="connsiteY59" fmla="*/ 561051 h 648000"/>
              <a:gd name="connsiteX60" fmla="*/ 457787 w 648000"/>
              <a:gd name="connsiteY60" fmla="*/ 425387 h 648000"/>
              <a:gd name="connsiteX61" fmla="*/ 504351 w 648000"/>
              <a:gd name="connsiteY61" fmla="*/ 425387 h 648000"/>
              <a:gd name="connsiteX62" fmla="*/ 504351 w 648000"/>
              <a:gd name="connsiteY62" fmla="*/ 332214 h 648000"/>
              <a:gd name="connsiteX63" fmla="*/ 457787 w 648000"/>
              <a:gd name="connsiteY63" fmla="*/ 332214 h 648000"/>
              <a:gd name="connsiteX64" fmla="*/ 457787 w 648000"/>
              <a:gd name="connsiteY64" fmla="*/ 425387 h 64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648000" h="648000">
                <a:moveTo>
                  <a:pt x="625851" y="601551"/>
                </a:moveTo>
                <a:cubicBezTo>
                  <a:pt x="637978" y="601551"/>
                  <a:pt x="648114" y="611641"/>
                  <a:pt x="648114" y="625851"/>
                </a:cubicBezTo>
                <a:cubicBezTo>
                  <a:pt x="647989" y="638093"/>
                  <a:pt x="638093" y="647989"/>
                  <a:pt x="625851" y="648114"/>
                </a:cubicBezTo>
                <a:lnTo>
                  <a:pt x="22331" y="648114"/>
                </a:lnTo>
                <a:cubicBezTo>
                  <a:pt x="10297" y="648114"/>
                  <a:pt x="114" y="637978"/>
                  <a:pt x="114" y="623814"/>
                </a:cubicBezTo>
                <a:cubicBezTo>
                  <a:pt x="114" y="611641"/>
                  <a:pt x="10251" y="601551"/>
                  <a:pt x="22377" y="601551"/>
                </a:cubicBezTo>
                <a:lnTo>
                  <a:pt x="56814" y="601551"/>
                </a:lnTo>
                <a:lnTo>
                  <a:pt x="56814" y="32514"/>
                </a:lnTo>
                <a:cubicBezTo>
                  <a:pt x="56814" y="14277"/>
                  <a:pt x="70977" y="114"/>
                  <a:pt x="89214" y="114"/>
                </a:cubicBezTo>
                <a:lnTo>
                  <a:pt x="386878" y="114"/>
                </a:lnTo>
                <a:cubicBezTo>
                  <a:pt x="405114" y="114"/>
                  <a:pt x="419278" y="14277"/>
                  <a:pt x="419278" y="32514"/>
                </a:cubicBezTo>
                <a:lnTo>
                  <a:pt x="419278" y="212751"/>
                </a:lnTo>
                <a:lnTo>
                  <a:pt x="546887" y="253251"/>
                </a:lnTo>
                <a:cubicBezTo>
                  <a:pt x="573178" y="261351"/>
                  <a:pt x="591414" y="285651"/>
                  <a:pt x="591414" y="313978"/>
                </a:cubicBezTo>
                <a:lnTo>
                  <a:pt x="591414" y="601551"/>
                </a:lnTo>
                <a:lnTo>
                  <a:pt x="625851" y="601551"/>
                </a:lnTo>
                <a:moveTo>
                  <a:pt x="267414" y="135731"/>
                </a:moveTo>
                <a:lnTo>
                  <a:pt x="267414" y="192431"/>
                </a:lnTo>
                <a:lnTo>
                  <a:pt x="358551" y="192431"/>
                </a:lnTo>
                <a:lnTo>
                  <a:pt x="358551" y="135777"/>
                </a:lnTo>
                <a:lnTo>
                  <a:pt x="267414" y="135777"/>
                </a:lnTo>
                <a:cubicBezTo>
                  <a:pt x="269451" y="133741"/>
                  <a:pt x="267414" y="133741"/>
                  <a:pt x="267414" y="135777"/>
                </a:cubicBezTo>
                <a:lnTo>
                  <a:pt x="267414" y="135731"/>
                </a:lnTo>
                <a:moveTo>
                  <a:pt x="208678" y="494168"/>
                </a:moveTo>
                <a:lnTo>
                  <a:pt x="208678" y="437514"/>
                </a:lnTo>
                <a:lnTo>
                  <a:pt x="117587" y="437514"/>
                </a:lnTo>
                <a:lnTo>
                  <a:pt x="117587" y="494214"/>
                </a:lnTo>
                <a:lnTo>
                  <a:pt x="208678" y="494214"/>
                </a:lnTo>
                <a:cubicBezTo>
                  <a:pt x="208678" y="496251"/>
                  <a:pt x="208678" y="494214"/>
                  <a:pt x="208678" y="494214"/>
                </a:cubicBezTo>
                <a:lnTo>
                  <a:pt x="208678" y="494168"/>
                </a:lnTo>
                <a:moveTo>
                  <a:pt x="117587" y="344341"/>
                </a:moveTo>
                <a:lnTo>
                  <a:pt x="208678" y="344341"/>
                </a:lnTo>
                <a:lnTo>
                  <a:pt x="208678" y="287687"/>
                </a:lnTo>
                <a:lnTo>
                  <a:pt x="117587" y="287687"/>
                </a:lnTo>
                <a:lnTo>
                  <a:pt x="117587" y="344434"/>
                </a:lnTo>
                <a:lnTo>
                  <a:pt x="117587" y="344341"/>
                </a:lnTo>
                <a:moveTo>
                  <a:pt x="117587" y="192524"/>
                </a:moveTo>
                <a:lnTo>
                  <a:pt x="208678" y="192524"/>
                </a:lnTo>
                <a:lnTo>
                  <a:pt x="208678" y="135731"/>
                </a:lnTo>
                <a:lnTo>
                  <a:pt x="117587" y="135731"/>
                </a:lnTo>
                <a:lnTo>
                  <a:pt x="117587" y="192431"/>
                </a:lnTo>
                <a:lnTo>
                  <a:pt x="117587" y="192524"/>
                </a:lnTo>
                <a:moveTo>
                  <a:pt x="267414" y="285651"/>
                </a:moveTo>
                <a:lnTo>
                  <a:pt x="267414" y="344387"/>
                </a:lnTo>
                <a:lnTo>
                  <a:pt x="358551" y="344387"/>
                </a:lnTo>
                <a:lnTo>
                  <a:pt x="358551" y="285604"/>
                </a:lnTo>
                <a:lnTo>
                  <a:pt x="267414" y="285604"/>
                </a:lnTo>
                <a:cubicBezTo>
                  <a:pt x="269451" y="285604"/>
                  <a:pt x="267414" y="285604"/>
                  <a:pt x="267414" y="285604"/>
                </a:cubicBezTo>
                <a:lnTo>
                  <a:pt x="267414" y="285651"/>
                </a:lnTo>
                <a:moveTo>
                  <a:pt x="360587" y="494214"/>
                </a:moveTo>
                <a:lnTo>
                  <a:pt x="360587" y="437514"/>
                </a:lnTo>
                <a:lnTo>
                  <a:pt x="269404" y="437514"/>
                </a:lnTo>
                <a:lnTo>
                  <a:pt x="269404" y="494214"/>
                </a:lnTo>
                <a:lnTo>
                  <a:pt x="360587" y="494214"/>
                </a:lnTo>
                <a:cubicBezTo>
                  <a:pt x="360587" y="496251"/>
                  <a:pt x="360587" y="494214"/>
                  <a:pt x="360587" y="494214"/>
                </a:cubicBezTo>
                <a:moveTo>
                  <a:pt x="457787" y="561051"/>
                </a:moveTo>
                <a:lnTo>
                  <a:pt x="504351" y="561051"/>
                </a:lnTo>
                <a:lnTo>
                  <a:pt x="504351" y="467878"/>
                </a:lnTo>
                <a:lnTo>
                  <a:pt x="457787" y="467878"/>
                </a:lnTo>
                <a:lnTo>
                  <a:pt x="457787" y="561051"/>
                </a:lnTo>
                <a:moveTo>
                  <a:pt x="457787" y="425387"/>
                </a:moveTo>
                <a:lnTo>
                  <a:pt x="504351" y="425387"/>
                </a:lnTo>
                <a:lnTo>
                  <a:pt x="504351" y="332214"/>
                </a:lnTo>
                <a:lnTo>
                  <a:pt x="457787" y="332214"/>
                </a:lnTo>
                <a:lnTo>
                  <a:pt x="457787" y="425387"/>
                </a:lnTo>
              </a:path>
            </a:pathLst>
          </a:custGeom>
          <a:solidFill>
            <a:schemeClr val="accent1"/>
          </a:solidFill>
          <a:ln w="231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清洁用品的选择与使用技巧</a:t>
            </a:r>
            <a:endParaRPr lang="zh-CN" altLang="en-US"/>
          </a:p>
        </p:txBody>
      </p:sp>
      <p:sp>
        <p:nvSpPr>
          <p:cNvPr id="10495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选择合适的清洁用品，如清洁剂、抹布、刷子等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根据不同的清洁需求选择不同的清洁用品，如厨房清洁、卫生间清洁、地板清洁等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使用清洁用品时，注意安全，避免接触皮肤和眼睛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使用清洁用品后，及时清洗并晾干，避免滋生细菌和霉菌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卫生保持的日常习惯</a:t>
            </a:r>
            <a:endParaRPr lang="zh-CN" altLang="en-US"/>
          </a:p>
        </p:txBody>
      </p:sp>
      <p:sp>
        <p:nvSpPr>
          <p:cNvPr id="104963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64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https://d.book118.com/798033143046006025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5,&quot;transparency&quot;:0.7400000095367432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33241_1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1*l_i*1_1"/>
  <p:tag name="KSO_WM_UNIT_INDEX" val="1_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5,&quot;transparency&quot;:0.680000007152557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33241_1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1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1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1*l_h_f*1_1_1"/>
  <p:tag name="KSO_WM_UNIT_INDEX" val="1_1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1*l_h_f*1_2_1"/>
  <p:tag name="KSO_WM_UNIT_INDEX" val="1_2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1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1*l_h_f*1_4_1"/>
  <p:tag name="KSO_WM_UNIT_INDEX" val="1_4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1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1*l_h_f*1_3_1"/>
  <p:tag name="KSO_WM_UNIT_INDEX" val="1_3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1*l_x*1_1"/>
  <p:tag name="KSO_WM_UNIT_INDEX" val="1_1"/>
  <p:tag name="KSO_WM_UNIT_LAYERLEVEL" val="1_1"/>
  <p:tag name="KSO_WM_UNIT_TYPE" val="l_x"/>
  <p:tag name="KSO_WM_UNIT_VALUE" val="180*18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2_1"/>
  <p:tag name="KSO_WM_UNIT_INDEX" val="1_2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8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4_1"/>
  <p:tag name="KSO_WM_UNIT_INDEX" val="1_4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8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1_1"/>
  <p:tag name="KSO_WM_UNIT_INDEX" val="1_1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3_1"/>
  <p:tag name="KSO_WM_UNIT_INDEX" val="1_3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.670000016689300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2"/>
  <p:tag name="KSO_WM_UNIT_INDEX" val="1_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,&quot;transparency&quot;:0.6000000238418579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4"/>
  <p:tag name="KSO_WM_UNIT_INDEX" val="1_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7"/>
  <p:tag name="KSO_WM_UNIT_INDEX" val="1_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5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8"/>
  <p:tag name="KSO_WM_UNIT_INDEX" val="1_8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5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9"/>
  <p:tag name="KSO_WM_UNIT_INDEX" val="1_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99999976158142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.4000000059604645,&quot;colorType&quot;:1,&quot;foreColorIndex&quot;:5,&quot;pos&quot;:1,&quot;transparency&quot;:0},{&quot;brightness&quot;:0,&quot;colorType&quot;:1,&quot;foreColorIndex&quot;:5,&quot;pos&quot;:0.5699999928474426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1"/>
  <p:tag name="KSO_WM_UNIT_INDEX" val="1_1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x*1_1"/>
  <p:tag name="KSO_WM_UNIT_INDEX" val="1_1"/>
  <p:tag name="KSO_WM_UNIT_LAYERLEVEL" val="1_1"/>
  <p:tag name="KSO_WM_UNIT_TYPE" val="l_x"/>
  <p:tag name="KSO_WM_UNIT_VALUE" val="61*7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12"/>
  <p:tag name="KSO_WM_UNIT_INDEX" val="1_1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,&quot;transparency&quot;:0.6000000238418579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13"/>
  <p:tag name="KSO_WM_UNIT_INDEX" val="1_1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3251_1*l_h_i*1_1_1"/>
  <p:tag name="KSO_WM_UNIT_INDEX" val="1_1_1"/>
  <p:tag name="KSO_WM_UNIT_LAYERLEVEL" val="1_1_1"/>
  <p:tag name="KSO_WM_UNIT_LINE_FORE_SCHEMECOLOR_INDEX" val="13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1_2"/>
  <p:tag name="KSO_WM_UNIT_INDEX" val="1_1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1_1"/>
  <p:tag name="KSO_WM_UNIT_INDEX" val="1_1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3251_1*l_h_i*1_3_1"/>
  <p:tag name="KSO_WM_UNIT_INDEX" val="1_3_1"/>
  <p:tag name="KSO_WM_UNIT_LAYERLEVEL" val="1_1_1"/>
  <p:tag name="KSO_WM_UNIT_LINE_FORE_SCHEMECOLOR_INDEX" val="13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3_1"/>
  <p:tag name="KSO_WM_UNIT_INDEX" val="1_3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brightness&quot;:0,&quot;colorType&quot;:2,&quot;rgb&quot;:&quot;#000000&quot;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i*1_2_1"/>
  <p:tag name="KSO_WM_UNIT_INDEX" val="1_2_1"/>
  <p:tag name="KSO_WM_UNIT_LAYERLEVEL" val="1_1_1"/>
  <p:tag name="KSO_WM_UNIT_LINE_FORE_SCHEMECOLOR_INDEX" val="13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2_1"/>
  <p:tag name="KSO_WM_UNIT_INDEX" val="1_2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brightness&quot;:0,&quot;colorType&quot;:2,&quot;rgb&quot;:&quot;#000000&quot;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i*1_4_1"/>
  <p:tag name="KSO_WM_UNIT_INDEX" val="1_4_1"/>
  <p:tag name="KSO_WM_UNIT_LAYERLEVEL" val="1_1_1"/>
  <p:tag name="KSO_WM_UNIT_LINE_FORE_SCHEMECOLOR_INDEX" val="13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4_1"/>
  <p:tag name="KSO_WM_UNIT_INDEX" val="1_4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brightness&quot;:0,&quot;colorType&quot;:2,&quot;rgb&quot;:&quot;#000000&quot;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i*1_6_1"/>
  <p:tag name="KSO_WM_UNIT_INDEX" val="1_6_1"/>
  <p:tag name="KSO_WM_UNIT_LAYERLEVEL" val="1_1_1"/>
  <p:tag name="KSO_WM_UNIT_LINE_FORE_SCHEMECOLOR_INDEX" val="13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6_2"/>
  <p:tag name="KSO_WM_UNIT_INDEX" val="1_6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6_1"/>
  <p:tag name="KSO_WM_UNIT_INDEX" val="1_6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13,&quot;transparency&quot;:0.7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3251_1*l_h_i*1_5_1"/>
  <p:tag name="KSO_WM_UNIT_INDEX" val="1_5_1"/>
  <p:tag name="KSO_WM_UNIT_LAYERLEVEL" val="1_1_1"/>
  <p:tag name="KSO_WM_UNIT_LINE_FORE_SCHEMECOLOR_INDEX" val="13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51_1*l_h_i*1_5_2"/>
  <p:tag name="KSO_WM_UNIT_INDEX" val="1_5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26262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6"/>
  <p:tag name="KSO_WM_DIAGRAM_VERSION" val="3"/>
  <p:tag name="KSO_WM_DIAGRAM_VIRTUALLY_FRAME" val="{&quot;height&quot;:371.12347412109375,&quot;width&quot;:850.4000244140625}"/>
  <p:tag name="KSO_WM_TAG_VERSION" val="3.0"/>
  <p:tag name="KSO_WM_TEMPLATE_CATEGORY" val="diagram"/>
  <p:tag name="KSO_WM_TEMPLATE_INDEX" val="20233251"/>
  <p:tag name="KSO_WM_UNIT_COMPATIBLE" val="0"/>
  <p:tag name="KSO_WM_UNIT_DIAGRAM_ISNUMVISUAL" val="0"/>
  <p:tag name="KSO_WM_UNIT_DIAGRAM_ISREFERUNIT" val="0"/>
  <p:tag name="KSO_WM_UNIT_HIGHLIGHT" val="0"/>
  <p:tag name="KSO_WM_UNIT_ID" val="diagram20233251_1*l_h_f*1_5_1"/>
  <p:tag name="KSO_WM_UNIT_INDEX" val="1_5_1"/>
  <p:tag name="KSO_WM_UNIT_LAYERLEVEL" val="1_1_1"/>
  <p:tag name="KSO_WM_UNIT_NOCLEAR" val="0"/>
  <p:tag name="KSO_WM_UNIT_PRESET_TEXT" val="单击此处添加您的文本，简明扼要阐述您的观点。根据需要酌情增减文字，单击此处添加文本具体内容。单击此处添加文本具体内容，简明扼要地阐述您的观点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5,&quot;transparency&quot;:0.680000007152557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33241_2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i*1_1"/>
  <p:tag name="KSO_WM_UNIT_INDEX" val="1_1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5,&quot;transparency&quot;:0.7400000095367432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33241_2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h_f*1_2_1"/>
  <p:tag name="KSO_WM_UNIT_INDEX" val="1_2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h_f*1_1_1"/>
  <p:tag name="KSO_WM_UNIT_INDEX" val="1_1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h_f*1_5_1"/>
  <p:tag name="KSO_WM_UNIT_INDEX" val="1_5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h_f*1_3_1"/>
  <p:tag name="KSO_WM_UNIT_INDEX" val="1_3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HIGHLIGHT" val="0"/>
  <p:tag name="KSO_WM_UNIT_ID" val="diagram20233241_2*l_h_f*1_4_1"/>
  <p:tag name="KSO_WM_UNIT_INDEX" val="1_4_1"/>
  <p:tag name="KSO_WM_UNIT_LAYERLEVEL" val="1_1_1"/>
  <p:tag name="KSO_WM_UNIT_NOCLEAR" val="0"/>
  <p:tag name="KSO_WM_UNIT_PRESET_TEXT" val="单击此处添加文本，简明扼要地阐述观点。根据需要可酌情增减文字"/>
  <p:tag name="KSO_WM_UNIT_SUBTYPE" val="a"/>
  <p:tag name="KSO_WM_UNIT_TEXT_FILL_FORE_SCHEMECOLOR_INDEX" val="1"/>
  <p:tag name="KSO_WM_UNIT_TEXT_FILL_FORE_SCHEMECOLOR_INDEX_BRIGHTNESS" val="0.2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9.3809509277344,&quot;width&quot;:776.9998168945312}"/>
  <p:tag name="KSO_WM_TAG_VERSION" val="3.0"/>
  <p:tag name="KSO_WM_TEMPLATE_CATEGORY" val="diagram"/>
  <p:tag name="KSO_WM_TEMPLATE_INDEX" val="202332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3241_2*l_x*1_1"/>
  <p:tag name="KSO_WM_UNIT_INDEX" val="1_1"/>
  <p:tag name="KSO_WM_UNIT_LAYERLEVEL" val="1_1"/>
  <p:tag name="KSO_WM_UNIT_TYPE" val="l_x"/>
  <p:tag name="KSO_WM_UNIT_VALUE" val="180*18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家居清洁与卫生保持</vt:lpstr>
      <vt:lpstr>目录</vt:lpstr>
      <vt:lpstr>添加章节标题</vt:lpstr>
      <vt:lpstr>家居清洁的重要性</vt:lpstr>
      <vt:lpstr>PowerPoint Presentation</vt:lpstr>
      <vt:lpstr>保持居住环境整洁</vt:lpstr>
      <vt:lpstr>提高生活质量</vt:lpstr>
      <vt:lpstr>预防疾病传播</vt:lpstr>
      <vt:lpstr>延长家居用品使用寿命</vt:lpstr>
      <vt:lpstr>家居清洁的方法与技巧</vt:lpstr>
      <vt:lpstr>PowerPoint Presentation</vt:lpstr>
      <vt:lpstr>不同材质家居用品的清洁方法</vt:lpstr>
      <vt:lpstr>常见清洁工具的使用方法</vt:lpstr>
      <vt:lpstr>不同区域的清洁顺序与注意事项</vt:lpstr>
      <vt:lpstr>清洁用品的选择与使用技巧</vt:lpstr>
      <vt:lpstr>卫生保持的日常习惯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2024-09-01T22:33:52.456</cp:lastPrinted>
  <dcterms:created xsi:type="dcterms:W3CDTF">2024-09-01T14:33:52Z</dcterms:created>
  <dcterms:modified xsi:type="dcterms:W3CDTF">2024-09-01T14:33:55Z</dcterms:modified>
</cp:coreProperties>
</file>