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42460-006B-498D-B118-8C3B99DC7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93991-85D4-46EA-853A-9114621D3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4BB24-D9AD-4F4A-97DC-2E9CF688F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1D820-6A1B-4DF7-B12F-1CC0D08F3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C29428-CA81-499A-AA94-63BCFC998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D9B48B-EF3C-4F23-B1A5-60016B944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1B14F5-A574-4FC8-95B1-EFA41962C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3301B-7291-4D6B-B589-CBC817B31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ED305-2513-4172-BF1F-B7C14E2FE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2FF63-AB34-406E-B17F-5A9B3DAC5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63660-C8A5-46EF-A478-9EB55EFA6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4103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社区健康促进与健康教育讲课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健康教育内容与技巧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社区居民参与与互动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合作与资源整合在健康促进中作用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评估与持续改进策略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社区健康定义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提高居民生活质量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社区健康定义与重要性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健康的社区环境有助于减少疾病和不良行为的发生，提高居民的社会责任感和归属感，从而促进社会和谐稳定。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健康的社区环境和生活方式有助于提高居民的身体和心理健康水平，从而提高生活质量。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指社区居民在生理、心理、社会适应能力和道德方面的良好状态，以及社区整体环境和生活方式的健康状态。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健康的社区环境有助于提高居民的生产力和创造力，促进经济发展和社会进步。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个人行为因素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包括空气质量、水源质量、气候等，对社区居民的健康状况产生直接影响。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包括教育水平、职业状况、经济状况、文化习俗等，对社区居民的健康观念和行为产生重要影响。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包括饮食、运动、睡眠、个人卫生等，对社区居民的健康状况产生直接影响。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社区健康影响因素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近年来，我国社区健康工作取得了显著成效，但仍存在一些问题，如社区卫生服务资源不足、居民健康素养不高等。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国内社区健康现状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许多发达国家在社区健康方面积累了丰富的经验，如建立完善的社区卫生服务体系、开展健康教育等。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国外社区健康现状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随着城市化进程的加快和人口老龄化趋势的加剧，社区健康工作面临着越来越多的挑战，如如何满足不同人群的健康需求、如何应对突发公共卫生事件等。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国内外社区健康现状与挑战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健康促进策略与方法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健康促进的意义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健康促进概念及意义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通过教育、倡导、立法等手段，提高个体和群体的健康意识和能力，促进人们维护和改善自身健康的过程。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降低疾病发病率和死亡率，提高生活质量，促进社会经济可持续发展。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制定健康促进策略的原则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科学性、可行性、针对性、可持续性。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健康促进策略的实施步骤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明确目标人群、制定干预措施、实施干预计划、评估效果。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健康促进策略制定与实施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儿童青少年健康促进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成年人健康促进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老年人健康促进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特殊人群健康促进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针对不同人群的健康促进方法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开展学校健康教育，推广健康饮食和运动习惯，预防近视和肥胖等疾病。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加强职业健康管理，推广健康生活方式，提高慢性病防治意识。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关注老年人心理健康，提供适宜的健身设施和健康指导，加强慢性病管理。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关注残疾人、孕产妇、贫困人群等特殊群体的健康问题，提供相应的健康支持和帮助。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健康教育内容与技巧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健康教育内容选择与设计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针对不同年龄、性别、文化背景等特征的人群，选择相应的健康教育内容。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通过调查、访谈等方式了解目标人群对健康问题的认知和需求，以此为基础设计教育内容。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结合时令、热点事件、健康日等时机，选择与主题相关的健康教育内容。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确定目标人群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评估需求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选择合适的教育主题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采用多样化的教学方法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利用视听教具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注重互动与反馈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健康教育技巧与方法应用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如PPT、视频、图片等，使教育内容更加生动形象，易于理解和记忆。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鼓励听众提问、分享经验，及时回应他们的需求和问题，形成良好的互动氛围。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如讲座、小组讨论、角色扮演、案例分析等，以激发听众的兴趣和参与度。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https://d.book118.com/798034103055006035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2024-09-14T04:40:12.283</cp:lastPrinted>
  <dcterms:created xsi:type="dcterms:W3CDTF">2024-09-13T20:40:12Z</dcterms:created>
  <dcterms:modified xsi:type="dcterms:W3CDTF">2024-09-13T20:40:14Z</dcterms:modified>
</cp:coreProperties>
</file>