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123FC-DEEE-4A24-AC0C-B4EF8DDD2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14125-0AD0-4944-817B-DB32762B3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8FD16-C18B-4A6E-B762-5B7526767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521A3-F4C9-40E2-9BE7-8601CFB75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5E940D-93FC-42D2-B617-75EB7DF67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AB0302-ED94-4219-8295-AE4753CB2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070ADA-9E07-4D25-84CD-40077A22A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9BA2C-7056-4FB9-9820-EC6A77435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DE541-7E21-4F79-B956-1B2F50EA0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ECC27-F00F-49A0-A21A-C09FD6BA6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8F7DC-419A-4B18-A367-721CA252F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35024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《垃圾分类》作文训练及指导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目录</a:t>
              </a:r>
              <a:endParaRPr lang="en-US" sz="607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垃圾分类背景与意义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垃圾分类基础知识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写作技巧指导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实战演练：撰写一篇《垃圾分类》作文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范例欣赏与点评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互动环节：现场模拟写作与点评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垃圾分类背景与意义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792" b="227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4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垃圾围城现象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随着城市化进程加速，垃圾产生量急剧增加，许多城市面临垃圾围城的困境。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4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环境污染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垃圾的不合理处理会对土壤、水源和空气造成严重污染，威胁人类健康和生态环境。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4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资源浪费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垃圾中蕴含着大量可回收利用的资源，不进行垃圾分类处理将造成资源浪费。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环境保护现状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664" b="86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减少污染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通过垃圾分类，可以将有害垃圾进行专门处理，减少对环境的污染。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节约资源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垃圾分类有利于资源的回收利用，减少对自然资源的开采和消耗。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提高垃圾处理效率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分类后的垃圾可以针对性地进行处理，提高垃圾处理的效率和质量。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垃圾分类重要性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1818" b="318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政策法规及推动力量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国家政策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政府出台了一系列政策法规，推动垃圾分类工作的实施，如《生活垃圾分类制度实施方案》等。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地方政府措施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各地政府根据当地实际情况，制定了相应的垃圾分类管理办法和奖惩措施。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社会组织和媒体宣传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社会组织和媒体积极宣传垃圾分类的重要性和方法，提高公众的环保意识和参与度。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垃圾分类基础知识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厨余垃圾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包括剩菜剩饭、果皮、菜叶等食品类废物。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可回收垃圾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包括废纸、塑料、玻璃、金属等可循环利用的废弃物。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有害垃圾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包括废电池、废灯管、过期药品等对人体健康或自然环境造成直接或潜在危害的废弃物。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其他垃圾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包括砖瓦陶瓷、渣土等难以回收的废弃物。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垃圾分类标准与类别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厨余垃圾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易腐烂，可通过生物降解的方式进行处理，如堆肥、厌氧发酵等。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可回收垃圾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具有再利用价值，可通过回收、加工、再利用的方式处理，如废纸再生、塑料再生等。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有害垃圾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对人体健康或自然环境具有危害，需通过特殊方式进行处理，如废电池回收、废灯管回收等。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其他垃圾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难以回收，一般通过填埋、焚烧等方式进行处理。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各类垃圾特点及处理方法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误区一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所有废纸都是可回收垃圾。纠正方法：只有干净的纸张才是可回收的，被污染或沾有油污的纸张应归类为其他垃圾。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误区二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塑料瓶盖属于可回收垃圾。纠正方法：塑料瓶盖由于体积小且难以回收，应归类为其他垃圾。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误区三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过期药品属于有害垃圾。纠正方法：过期药品应连同包装一并投放到有害垃圾收集容器中，避免对环境造成污染。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误区四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大棒骨属于厨余垃圾。纠正方法：大棒骨因为难以腐蚀且质地坚硬不易粉碎，应归类为其他垃圾。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常见误区及纠正方法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写作技巧指导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417" b="16417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立意明确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在明确主题的基础上，要表达自己对垃圾分类的看法和态度，呼吁人们重视并参与垃圾分类。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作文主题应围绕垃圾分类展开，可以探讨其意义、现状、问题及对策等方面。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明确主题和立意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4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4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角度选择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可以从个人、家庭、社区、学校等不同角度切入，展示垃圾分类在日常生活中的重要性和实践意义。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切入点选取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可以从自己或身边人的经历、见闻、感受等方面入手，引发读者的共鸣和思考。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选取合适角度和切入点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https://d.book118.com/798035024006006032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2024-09-09T06:02:16.152</cp:lastPrinted>
  <dcterms:created xsi:type="dcterms:W3CDTF">2024-09-08T22:02:16Z</dcterms:created>
  <dcterms:modified xsi:type="dcterms:W3CDTF">2024-09-08T22:02:18Z</dcterms:modified>
</cp:coreProperties>
</file>