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27C37-D54E-497B-BA3D-7F58F0967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738C8-8F63-447D-9241-4B287086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BA4FB-1E9D-4656-81E7-B8E99CD5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04122-E57A-491D-B3CC-27C01195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F92F07-A296-4BE1-9890-2678A2610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2984E-B4AB-4A52-A657-A9620ACE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45918-C328-4989-900F-C0B6428F6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1D3B7-C121-4315-8E43-11B140C09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AFF84-29FA-4FF3-8D69-DEDADC438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06610-3BC9-4C35-AA1A-072E3BA0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24B5-8353-4EA9-85DC-5D60D82FB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3503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安全管理体系与安全目标设定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安全目标设定原则与方法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安全管理体系建立与实施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安全目标监测与评估机制建立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案例分析：成功企业安全管理体系实践分享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总结与展望：构建高效安全管理体系，实现可持续发展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安全管理体系是一种系统性的方法，用于识别、评估和控制组织内的安全风险，以确保员工、资产和业务连续性的安全。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通过建立和实施安全管理体系，组织可以更有效地管理风险，减少事故和损失，提高整体安全性能，并增强利益相关者对组织的信任和信心。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定期对安全管理的效果进行评估和审查，识别改进机会并采取相应措施。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安全资源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提供必要的安全资源，如人员、资金、技术和设备等，以支持安全管理的实施。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安全计划与目标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制定明确的安全计划和目标，包括风险评估、控制措施、培训计划和应急响应等。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安全政策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明确组织对安全的承诺和方针，为安全管理提供指导和支持。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安全组织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设立专门的安全管理机构或指定专人负责安全事务，确保安全管理的有效实施。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组成部分及功能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与质量管理体系关系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安全管理体系与质量管理体系相辅相成，共同确保组织的全面管理。安全是质量的前提和基础，而质量管理则通过优化流程和提高产品质量来增强安全性。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与环境管理体系关系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安全管理体系与环境管理体系密切相关。环境管理旨在减少组织对环境的影响，而安全管理则关注减少事故和污染对环境和人员造成的危害。两者共同促进组织的可持续发展。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与职业健康与安全管理体系关系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与安全管理体系是安全管理体系的重要组成部分。职业健康与安全管理关注员工在工作场所的健康和安全，而安全管理则更广泛地涉及组织内外的各种安全风险。两者相互补充，共同保障员工的福祉和组织的稳定运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与其他管理体系关系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安全目标设定原则与方法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安全目标必须清晰明确，不含糊其辞，确保所有相关人员都能准确理解。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安全目标应具备可量化衡量的标准，以便对实施过程和结果进行客观评估。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安全目标的设定应基于实际条件和资源状况，确保在一定时间内通过努力能够实现。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明确性、可衡量性、可实现性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设定针对性目标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针对不同等级的风险，设定相应的安全目标，以降低或消除风险对组织的影响。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通过对组织内部及外部环境进行全面分析，识别可能对安全造成威胁的潜在风险。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评估风险等级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根据潜在风险的性质、发生概率及可能造成的损失等因素，对风险进行等级划分。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基于风险评估结果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包括组织文化、员工素质、技术水平、管理制度等，这些因素直接影响安全目标的设定和实施。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包括法律法规、行业标准、市场竞争、社会环境等，这些因素对安全目标的设定和实施具有指导和约束作用。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在设定安全目标时，应综合考虑内外部因素，确保目标既符合组织自身条件，又能适应外部环境要求。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综合平衡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综合考虑内外部因素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安全管理体系建立与实施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制定符合国家法律法规、行业标准和企业实际的安全政策和方针。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通过宣传、培训等方式，确保全体员工了解、认同并遵守安全政策和方针。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679" r="1467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明确安全管理的总体目标和原则，确立“安全第一、预防为主”的思想。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制定安全政策和方针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设立安全管理机构及职责划分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成立专门的安全管理机构，负责安全管理体系的建立、实施和维护。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明确安全管理机构的职责和权力，包括制定安全规章制度、监督安全执行情况、组织安全检查等。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在各层级、各部门设立相应的安全管理岗位，形成横向到边、纵向到底的安全管理网络。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https://d.book118.com/798035032036006034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2024-09-12T14:12:47.619</cp:lastPrinted>
  <dcterms:created xsi:type="dcterms:W3CDTF">2024-09-12T06:12:47Z</dcterms:created>
  <dcterms:modified xsi:type="dcterms:W3CDTF">2024-09-12T06:12:49Z</dcterms:modified>
</cp:coreProperties>
</file>