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67177-D0C1-4A27-A7BC-29586711D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33637-3E3F-4DFE-B064-926FE2A15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C2DB9-4589-413B-A4D6-C187DD920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5DA9E-0A58-4201-A592-0ABABE38A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614BD8-4358-46F4-9AF6-5206B99B6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FC11CA-AA8C-43BA-990F-5A159CB03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01BD7A-73BA-47FC-B5B2-2AF80D81F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A1FBA-54A6-4875-A7A7-E6E5191D1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2D013-EFD1-4114-8D39-F56998946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78798-3FD3-4E3A-8B08-3F9E07D1A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6F4ED-3A4E-4D07-920E-D59E0A627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351011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《内科护理查房》ppt课件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病例选择与准备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查房是医护人员通过观察患者病情、询问病史、检查病历等方式，对患者的病情状况、自身认知情况进行了解和评估的过程。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内科护理查房的主要目的是评估患者的病情状况，了解患者认知情况，发现潜在的护理问题，为患者提供更加精准、个性化的护理服务。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查房的定义和目的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在查房前，医护人员需要了解患者的基本情况，包括病情、病史、治疗情况等，准备好相关资料和工具，如听诊器、血压计、护理记录等。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在查房时，医护人员需要按照规定的顺序和流程进行，先向患者问好、介绍自己，询问患者病情和病史，观察患者的症状和体征，检查病历和相关资料，评估患者的病情状况和自身认知情况。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在查房结束后，医护人员需要整理相关资料，填写查房记录，对患者的病情状况和自身认知情况进行总结和评估，制定相应的护理计划和措施。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在查房过程中，医护人员需要尊重患者的隐私，不得随意泄露患者的个人信息和病情状况。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尊重患者隐私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注意观察病情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医护人员需要仔细观察患者的症状和体征，及时发现潜在的护理问题和风险。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医护人员需要掌握良好的沟通技巧，与患者建立良好的关系，提高患者的信任度和满意度。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病例选择与准备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选择具有代表性的病例，能体现内科疾病的特点和护理要点。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优先选择较为疑难杂症的病例，能提高护理人员的临床思维和解决问题的能力。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疑难杂症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对于一些罕见病例，可以拓宽护理人员的知识面和视野。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罕见病例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病例选择的标准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病史资料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体征资料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病例资料的收集与整理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收集患者的病史资料，包括主诉、现病史、既往史等。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收集患者的体征资料，如生命体征、症状、体征等。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收集患者的实验室检查结果，如血常规、尿常规、生化检查等。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收集患者的影像学检查结果，如X线、CT、MRI等。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提前确定查房的日期和时间，并通知相关人员。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确定查房日期和时间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准备必要的查房用品，如听诊器、血压计、护理记录单等。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准备查房用品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提前了解所选病例的相关资料，熟悉患者的病情和治疗方案。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制定详细的查房流程，包括人员分工、时间安排等。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制定查房流程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https://d.book118.com/798035101111006024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2024-08-31T23:30:42.815</cp:lastPrinted>
  <dcterms:created xsi:type="dcterms:W3CDTF">2024-08-31T15:30:42Z</dcterms:created>
  <dcterms:modified xsi:type="dcterms:W3CDTF">2024-08-31T15:30:44Z</dcterms:modified>
</cp:coreProperties>
</file>