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21CD2-2D8F-4999-AE9B-F4D9FD302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0D80C-E1E3-45B0-856F-370BF18A7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AA5FA-1A2E-454C-9721-864E57244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B7E3C6-89C3-4665-99F2-967D2F9AA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7EC106-E652-4C39-B72A-57F080C4A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81A200-2236-49CF-BA56-804B2C001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183976-A2F5-44EE-8349-4EEAEE2DD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ED43A-981F-4593-8D02-49B98D3E8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BC583F-5A5A-4856-9625-F919A2570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60E0C-112A-4F19-9678-E0E876BAE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3AA51-0991-4BFC-BD5D-98B1D4A7E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3601602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施工现场高温环境下的防爆安全管理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防爆安全基本知识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施工现场高温环境下的安全隐患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防爆安全措施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施工现场高温环境下的应对措施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防爆安全检查与评估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防爆安全基本知识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138" b="221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爆炸是指在极短时间内，释放出大量能量，产生高温并生成大量气体，并以极快的速度传播的一种现象。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根据不同的分类标准，爆炸可分为物理爆炸、化学爆炸和核爆炸等。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爆炸的定义与分类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20" r="2862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人员伤亡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爆炸会造成人员伤亡，尤其是化学爆炸和核爆炸，其威力巨大，对周围人员构成极大威胁。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财产损失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爆炸会摧毁建筑物、设备等财产，造成严重的经济损失。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环境破坏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爆炸产生的有害气体、尘埃等会对环境造成污染和破坏。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爆炸的危害与影响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防爆工作是社会公共安全的重要组成部分，有效的防爆安全管理有助于维护社会稳定。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促进经济发展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稳定的安全环境是经济发展的重要保障，防爆安全工作能够为企业创造一个良好的发展环境，促进经济发展。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保障生命安全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通过采取有效的防爆措施，可以降低爆炸事故发生的概率，从而保障人员的生命安全。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792" r="97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防爆安全的重要性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施工现场高温环境下的安全隐患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易燃物品在高温环境下容易发生自燃，引发火灾事故。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4667" r="24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易燃物品的存放和使用应远离热源，并采取有效的隔热措施。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对易燃物品进行严格的管理和控制，防止意外事故的发生。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高温环境下易燃物品的隐患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194" r="27194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高温环境下电气设备的安全隐患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电气设备在高温环境下容易过热，引发火灾或电击事故。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电气设备应定期进行检查和维护，确保其正常运行和使用安全。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电气设备应安装在阴凉干燥的地方，并采取有效的散热措施。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作业人员在高温环境下容易发生中暑、疲劳等身体不适症状，影响工作效率和安全。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作业人员应合理安排工作时间，避免长时间暴露在高温环境下。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作业人员应配备必要的防护用品，如防晒帽、防晒霜、清凉油等，以保障身体健康和工作安全。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高温环境下作业人员的安全隐患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防爆安全措施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https://d.book118.com/798036016021006042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2024-09-21T03:32:25.199</cp:lastPrinted>
  <dcterms:created xsi:type="dcterms:W3CDTF">2024-09-20T19:32:25Z</dcterms:created>
  <dcterms:modified xsi:type="dcterms:W3CDTF">2024-09-20T19:32:26Z</dcterms:modified>
</cp:coreProperties>
</file>