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19B98-3F65-42A6-9F21-4294B46E1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19591-83B0-4ECF-95D4-BCDBD821F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C3A3A-7562-41D6-B486-C2434300C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C2DF5-EE0A-4E57-9BB2-A831A24DE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6B290C-A26D-4D43-9EAE-98ACDE72F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CBBA01-E7D7-4023-9C37-FDE871C19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D972F7-885A-41BA-9127-8543A0774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A3512-C903-4309-A34D-38CCD77D4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AEDB36-383C-44A0-948A-C0D5BFF81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FC6E9-05FA-4E0A-87CE-D74B234B7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4A811-CA5A-4A22-BEF1-EC97606D3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36041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卫生统计学秩和检验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秩和检验概述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秩和检验的种类与步骤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秩和检验的实际应用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秩和检验与其他统计方法的比较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秩和检验的注意事项与局限性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秩和检验的软件实现与操作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秩和检验概述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秩和检验是一种非参数统计检验方法，通过利用观察值的秩次（即数据排序后的位置）来进行统计分析。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基于数据分布的信息，秩和检验通过比较两组或多组数据的秩和差异来推断其实际差异，避免了假设数据符合特定分布的限制。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适用于数据不符合正态分布、样本量较小或总体分布未知的情况。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对于非独立数据、数据异常值较多或数据量过大的情况，秩和检验的准确性可能受到影响。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020" b="29020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秩和检验方法起源于20世纪早期，最初用于解决实际工作中的一些问题，如医学研究中的等级资料分析。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随着统计学理论和方法的发展，秩和检验方法不断得到完善和改进，应用范围也逐步扩大，成为卫生统计学中重要的非参数检验方法之一。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秩和检验的种类与步骤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https://d.book118.com/798036041015006027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2024-09-04T17:27:03.748</cp:lastPrinted>
  <dcterms:created xsi:type="dcterms:W3CDTF">2024-09-04T09:27:03Z</dcterms:created>
  <dcterms:modified xsi:type="dcterms:W3CDTF">2024-09-04T09:27:05Z</dcterms:modified>
</cp:coreProperties>
</file>