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E24AB-EB5E-4AF3-A9D4-4F240EB60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C9586-91B0-4049-9089-1F08E1A0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61A35-226E-48F5-A0FF-22472B06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F2CA4-A96B-4C22-9B0D-1A39C5AA4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3D860-FE06-43DF-B613-1AF040CE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BFB1CC-015F-40C8-B079-30EA48456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23F22-3F96-462B-9F12-751CEF35B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F81C9-6582-4F95-A750-C87CA4D6C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CA902-94B8-4582-8187-AE8FBA44F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F5B43-DDE7-4CED-9C7B-A4F485810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D15C6-21BA-4936-B846-3B38A0995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6067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西师大版一年级上册《整理和复习》ppt课件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易错题解析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复习方法指导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单元知识回顾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数的认识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回顾整数的读法与写法，包括0-9，10-99，以及100以上的数。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理解数的顺序，如小于、大于、等于，以及比较大小。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理解数的组成，如10是由1和9组成，20是由2和8组成等。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将小数改写为整数，或将整数改写为小数。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数的读法与写法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数的顺序与大小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数的组成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数的改写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认识图形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图形的特征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图形的拼组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图形的辨认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图形与几何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回顾所学过的基本图形，如圆形、正方形、长方形、三角形等。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理解各种图形的特征，如圆是曲线封闭图形，正方形有四条等长的边等。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学习如何用基本图形拼组成复杂的图形。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能够辨认出不同的图形。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理解不同的分类标准，如大小、形状、颜色等。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学习如何整理数据，如将数据按照大小或颜色进行排序。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了解简单的统计图表，如柱状图、折线图等。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统计图表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能够解决一些简单的应用题，如“一堆苹果有10个，吃掉了3个，还剩下多少个？”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应用题解决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分类与整理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练习题解析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基础练习题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针对课本基础知识的练习，旨在帮助学生巩固所学内容。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计算题：如简单的加法、减法、连加、连减等，旨在让学生掌握基本的算术运算。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填空题：涉及课本中的基本概念和知识点，如长度单位、时间单位等。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判断题：检验学生对基础概念的理解，如大小关系、前后位置等。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应用题：涉及实际生活中的情境，如购物、计算时间等，旨在提高学生解决实际问题的能力。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组合题：涉及多个知识点的综合运用，如方位、顺序等，旨在提高学生的综合运用能力。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选择题：提供多个选项，要求学生根据所学知识进行选择，培养其分析和判断能力。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在基础练习的基础上增加难度，着重培养学生的思维能力和解题技巧。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提升练习题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拓展练习题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开放题：无固定答案，旨在激发学生的想象力和创新思维，如设计自己的图案、故事等。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难度较大，挑战学生的思维能力，培养其创新和探索精神。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组合应用题：涉及多个知识点的复杂应用，需要学生综合运用所学知识进行解答。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智力题：旨在考察学生的逻辑思维和推理能力，如谜语、脑筋急转弯等。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https://d.book118.com/798036067022006036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2024-09-15T07:29:18.355</cp:lastPrinted>
  <dcterms:created xsi:type="dcterms:W3CDTF">2024-09-14T23:29:18Z</dcterms:created>
  <dcterms:modified xsi:type="dcterms:W3CDTF">2024-09-14T23:29:20Z</dcterms:modified>
</cp:coreProperties>
</file>