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8777-FA91-41A9-9C0A-0C9087D27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D3059-7E45-4ACA-9C32-C8ED06A83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CB119-D87C-4188-8752-B28BD6F4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6C22-DCE6-4BF5-8FC6-C2F246C9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5A7CD-4275-45E1-9B85-80BC2D01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F25EB-E6FD-452A-93A8-8D775A6E4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1A3A0-C2E8-4DF9-A1CE-ECA8C5083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7C47F-1E67-4667-ABE0-2295E301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39A4C-DC72-4C91-80F4-C1884EBB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C380F-F6D9-4E83-B05E-1AA32214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48435-D63B-43BF-9E68-1479F140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701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总结词：达标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详细描述：今年，生产部门按照公司年度计划，完成了各项生产目标，包括产品产量、质量合格率等关键指标，为公司的发展做出了重要贡献。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总结词：未达标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详细描述：在生产过程中，由于市场变化和原材料供应问题，部分生产目标未能如期完成。针对这些问题，生产部门已经采取措施，加强与市场部门和采购部门的沟通协调，以确保未来能够更好地完成生产任务。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详细描述：今年，生产部门通过优化生产流程、引进先进的生产设备和技术，有效提高了生产效率。与去年同期相比，生产效率提升了20%，大大缩短了产品上市时间，增强了企业的市场竞争力。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生产效率提升情况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33" r="90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总结词：小幅提升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详细描述：虽然生产部门在提高效率方面取得了一定的成绩，但提升幅度较小。未来，生产部门将进一步挖掘潜力，通过持续改进和创新，努力提高生产效率。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生产效率提升情况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总结词：零事故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详细描述：在今年的生产过程中，生产部门严格遵守安全生产规定，加强员工安全培训和设备维护，实现了零事故的目标。这体现了生产部门对员工生命安全和公司财产的高度负责态度。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总结词：发生事故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今年的生产过程中，发生了一起轻微的安全事故。事故原因是操作人员疏忽导致设备故障。针对这起事故，生产部门已经进行了深入调查，并采取措施加强设备管理和操作人员培训，以防止类似事故再次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根据市场需求、订单和销售预测，制定合理的月度、季度和年度生产计划。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根据实际生产和销售情况，及时调整生产计划，确保生产进度与市场需求相匹配。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监督生产计划的执行情况，确保生产进度按照计划进行，并及时解决生产过程中的问题。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保持生产现场整洁、有序，确保安全生产和产品质量。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合理调度生产资源，监控生产进度，确保生产任务按时完成。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生产调度与监控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定期对生产人员进行培训和考核，提高员工技能水平和工作效率。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生产现场管理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制定设备维护保养计划，定期对设备进行检查、保养和维修。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设备更新改造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根据生产需要和技术发展，及时更新改造设备，提高设备性能和效率。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确保设备安全运行，防止设备事故发生，保障员工生命安全和公司财产安全。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在今年，我们成功地将人工智能技术应用于生产线监控，提高了生产效率和质量。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为了确保员工能够熟练运用新技术，我们组织了多次培训和研讨会，提高了员工的技能水平。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在选择新技术时，我们进行了充分的市场调研和技术评估，确保所选技术能够满足生产需求。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https://d.book118.com/798037013141006036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2024-09-16T12:15:54.049</cp:lastPrinted>
  <dcterms:created xsi:type="dcterms:W3CDTF">2024-09-16T04:15:54Z</dcterms:created>
  <dcterms:modified xsi:type="dcterms:W3CDTF">2024-09-16T04:15:56Z</dcterms:modified>
</cp:coreProperties>
</file>