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E3C6D-E185-4EBE-9566-5D5D53EAC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77265-FEA9-4135-BC30-20E26A600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749A8-140B-4194-B1E2-002C4225F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EA4192-A3CA-4C6F-965C-C13F83F1C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EF5479-9302-4D93-B8B3-05B226BAA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4B39A8-1D55-4218-A7D2-F168D4B0E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A8026D-1848-4992-9F7A-1744A5568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4B1A7F-2B22-4A07-AFF6-EF89F7AA9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8EBF3E-3D4F-44EC-B267-D2B79D655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66832-14C5-481E-B869-866F9A571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EB944-DDA5-404F-808A-AA33675C6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40123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市场营销理论与实务项目营销渠道决策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市场营销理论概述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营销渠道决策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营销渠道实践案例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营销渠道发展趋势与挑战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营销渠道决策的优化与创新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市场营销理论概述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351" b="43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营销是关于企业如何创造、沟通、传递和交付价值以满足客户需求并实现利润的商业活动。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在当今竞争激烈的市场环境中，有效的营销对于企业的成功至关重要，它有助于建立品牌形象、吸引目标客户、增加销售额和市场份额。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强调产品开发、设计、功能和质量的战略重要性，以满足客户需求和期望。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产品（Product）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关注定价策略，包括成本加成、竞争定价和市场渗透定价等，以实现利润目标和市场定位。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价格（Price）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研究分销渠道的选择和管理，包括直销、经销商、零售商等，以确保产品覆盖目标市场。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渠道（Place）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涉及促销组合，包括广告、公关、销售促进和口碑营销等，以提升品牌知名度和吸引潜在客户。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推广（Promotion）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营销组合（4P理论）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将市场划分为具有相似需求和特点的细分群体，以便更好地满足特定群体的需求和提供定制化的产品或服务。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根据企业自身特点和优势，选择一个或多个细分市场作为目标市场，并塑造独特的品牌形象和竞争优势。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市场细分与定位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营销渠道决策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https://d.book118.com/798040123017006027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2024-09-04T18:09:10.986</cp:lastPrinted>
  <dcterms:created xsi:type="dcterms:W3CDTF">2024-09-04T10:09:11Z</dcterms:created>
  <dcterms:modified xsi:type="dcterms:W3CDTF">2024-09-04T10:09:12Z</dcterms:modified>
</cp:coreProperties>
</file>