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7538A-A389-4FAC-BB5F-037E43237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A8601-F47F-415F-A827-7DD7EAAA2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B5EB7-5349-4A0F-A431-2E0623FCE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653C8-8F28-447A-AD6C-77AA2FB37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BA5D92-16DE-45CF-B80C-34C571BDD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28D722-507C-4569-9782-8E3385D8D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29280E-32F3-4ABA-B611-6666AB63E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17C24-C582-4596-B2D2-FE8323364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20BFB-7731-42EE-B0AF-A84A17231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171DF-D226-40F8-8F2A-DF45745E7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1EC72-D1FE-4601-A6B1-A43BACCB2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4013500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子痫病人术后护理措施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术后一般护理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营养与康复护理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术后一般护理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术后一般护理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使用标准的疼痛评估量表对病人进行疼痛程度评估，包括数字评分法、视觉模拟评分法等。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疼痛评估量表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2125" r="3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500" r="3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观察患者的面部表情、体态和声音等反应，以了解其疼痛程度和变化。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鼓励患者主动描述疼痛的部位、性质、程度和时间规律等信息，以便更准确地评估其疼痛状况。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根据患者的疼痛程度和医生的医嘱，给予适当的止痛药物，如非处方药或处方药。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采用冷敷、热敷、按摩、针灸等物理治疗方法缓解疼痛。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通过与患者交流、提供心理疏导和支持，缓解其紧张和焦虑情绪，有助于减轻疼痛。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疼痛缓解措施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疼痛可能导致患者难以入睡或睡眠质量下降，影响其休息和恢复。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影响睡眠质量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长期或剧烈的疼痛可能给患者带来沉重的心理负担，导致焦虑、抑郁等情绪问题。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心理负担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疼痛可能影响患者的日常活动和生活质量，使其无法正常工作、学习和社交。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疼痛对病人的影响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预防感染的护理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根据医嘱合理使用抗生素，预防切口感染。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切口清洁与消毒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术后定期更换敷料，保持切口干燥，使用碘伏或酒精进行消毒。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观察切口情况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密切观察切口是否红肿、疼痛、渗出等异常症状，及时处理。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648" b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750" r="9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切口感染的预防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https://d.book118.com/798040135002006026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2024-09-02T22:17:51.382</cp:lastPrinted>
  <dcterms:created xsi:type="dcterms:W3CDTF">2024-09-02T14:17:51Z</dcterms:created>
  <dcterms:modified xsi:type="dcterms:W3CDTF">2024-09-02T14:17:53Z</dcterms:modified>
</cp:coreProperties>
</file>