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268F7-3766-498E-9F8E-F24E434F1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FC257-2420-4AE2-AC40-7AAB7D70C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614E3-7BE8-48E5-83E4-9B993C4F4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1F7EE-2401-436E-9BBE-ADF64F266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BA1D4-9D29-4868-932C-13956B8D6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38A435-F5CB-4862-9EC1-B37976AA2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E9DE3A-AE27-4594-9E82-F1C46790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23FD6-0D05-4EE5-B984-E9720B1DD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0894F-4125-4E52-BCE7-C8DC7246E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B37CE-CCA1-4D66-B2E8-D0BF8414A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13F6E-A114-4957-918D-AB31B0E34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4100402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大型超市消防应急演示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超市消防现状及重要性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火灾报警与应急响应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灭火器材使用及实操演示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紧急疏散与逃生自救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初期火灾扑救与协同作战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超市消防现状及重要性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某大型超市因电器短路引发火灾，火势迅速蔓延，造成多人伤亡和财产损失。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一家位于繁华商业区的超市，由于违规存放易燃物品，导致火灾爆发，整个超市被烧毁。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某超市在营业期间，因顾客乱丢烟蒂引发火灾，幸好及时发现并报警，未造成人员伤亡。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96" r="2699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超市火灾事故案例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火灾可能导致顾客和员工受伤甚至死亡，给家庭和社会带来巨大伤痛。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火灾会烧毁超市内的商品、货架、设备等财产，造成巨大的经济损失。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火灾后，超市需要停业整顿和重新装修，导致营业中断和客源流失。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火灾事故会对超市的声誉造成负面影响，降低顾客信任度和忠诚度。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营业中断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声誉受损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火灾对超市的危害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定期开展消防安全培训，使员工了解火灾的危害、预防措施和应急逃生方法。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提高员工消防安全意识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加强顾客消防安全教育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完善消防安全制度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配备专业消防设备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在超市入口、收银台等显眼位置设置消防安全提示标语，提醒顾客注意消防安全。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建立健全的消防安全制度，明确各级人员的消防安全职责和操作规范。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按照规范要求配备专业消防设备，如灭火器、喷淋系统、烟雾探测器等，并确保其处于良好状态。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火灾报警与应急响应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火灾报警系统介绍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探测器类型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大型超市通常采用感烟、感温、火焰等类型的探测器，以及手动报警按钮，确保火灾发生时能够及时发现。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报警控制器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接收探测器发出的信号，经过处理确认火灾后，发出声光报警信号，并启动相应的联动设备。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报警显示盘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显示火灾发生的具体位置和相关信息，帮助超市工作人员和顾客迅速了解火情。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确认火情后，超市应立即启动消防应急预案，组织人员疏散、报警、灭火等。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超市工作人员在收到火灾报警信号后，应立即前往报警区域确认火情，同时通知消防控制室。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超市工作人员应引导顾客和员工按照疏散指示标志和广播提示，迅速有序地撤离到安全区域。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超市应拨打119火警电话报警，告知火灾地点、燃烧物质、有无人员被困等信息。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确认火情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疏散人员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启动应急预案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报警求助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应急响应流程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超市工作人员应向消防部门提供火灾现场的具体情况，包括建筑结构、布局、危险源等，以便消防部门制定救援方案。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提供详细信息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超市应积极配合消防部门的救援行动，提供必要的支持和协助，如提供水源、电源切断、破拆等。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配合救援行动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超市应与消防部门保持通信畅通，及时报告火势变化和现场情况，为消防部门提供准确的决策依据。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保持通信畅通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与消防部门协同作战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灭火器材使用及实操演示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干粉灭火器内充装的是干粉灭火剂。干粉灭火剂是用于灭火的干燥且易于流动的微细粉末，由具有灭火效能的无机盐和少量的添加剂经干燥、粉碎、混合而成微细固体粉末组成。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泡沫灭火器内有两个容器，分别盛放两种液体，它们是硫酸铝和碳酸氢钠溶液，两种溶液互不接触，不发生任何化学反应。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二氧化碳灭火器内充装的是液态二氧化碳，由筒体、瓶阀、喷射系统等部件构成。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常见灭火器材介绍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干粉灭火器的使用方法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将灭火器提到距火源适当距离后，先上下颠倒几次，使筒内的干粉松动，然后让喷嘴对准燃烧最猛烈处，拔去保险销，压下压把，灭火剂便会喷出灭火。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泡沫灭火器的使用方法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将灭火器平稳地提到火场，注意筒身不宜过度倾斜，以免两种药液混合。然后用手指压紧喷嘴口，颠倒筒身，上下摇晃几次，向火源喷射。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二氧化碳灭火器的使用方法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时，拔出保险销，一只手握住喇叭筒根部的手柄，另一只手紧握启闭阀的压把。对没有喷射软管的二氧化碳灭火器，应把喇叭筒往上扳70—90度。使用时，不能直接用手抓住喇叭筒外壁或金属连接管，防止手被冻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灭火器材使用方法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https://d.book118.com/798041004021006027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2024-09-04T18:47:10.796</cp:lastPrinted>
  <dcterms:created xsi:type="dcterms:W3CDTF">2024-09-04T10:47:10Z</dcterms:created>
  <dcterms:modified xsi:type="dcterms:W3CDTF">2024-09-04T10:47:12Z</dcterms:modified>
</cp:coreProperties>
</file>