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B382C0-D6E3-4F42-91DC-B628B05D7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78BE0-F5BF-49CB-B2B8-9C0239A87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20575B-0951-4D56-BAAF-26976F66A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9CABE-BFE1-4BBE-B3CD-99094B8CC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DD639E-4777-453F-A401-9C7891DAB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4AE0F-ED84-486B-8CCC-F0F46A76F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F2CC9E-42DF-4359-9064-D71B2525F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7B65F6-658E-4B0A-A750-EF369D94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EA619-40B6-4F65-BB6D-B2A9BA45C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A8BCA-EA5F-4D51-83AB-2DE3466700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934A5-6D99-48A9-B96E-1797B323DD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6.png" /><Relationship Id="rId4" Type="http://schemas.openxmlformats.org/officeDocument/2006/relationships/image" Target="../media/image13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411300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《证券大学堂》ppt课件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证券交易基础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债券投资基础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期货和期权投资基础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证券投资组合管理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证券市场是投资者买卖证券的场所，具有融资、定价和交易三大功能。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是一个金融市场，投资者在这里买卖各种证券，如股票、债券等。它为投资者提供了交易的平台，同时也为企业提供了融资的渠道。证券市场通过买卖交易，形成了各种证券的价格，起到了定价的作用。此外，证券市场还具有交易功能，使得投资者可以买卖证券，实现投资收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证券市场的定义和功能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证券市场的参与者包括发行人、投资者和中介机构。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证券市场的参与者包括发行人、投资者和中介机构。发行人是发行证券的企业或政府机构，他们通过发行证券来筹集资金。投资者是购买证券的人，他们通过购买证券来实现投资收益。中介机构则是在证券市场中起到桥梁和纽带的作用，包括证券公司、会计师事务所、律师事务所等，他们为发行人和投资者提供服务，促进证券市场的正常运行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证券市场的参与者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证券市场可以根据不同的标准进行分类，如场内市场和场外市场、公募市场和私募市场等。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交易场所的不同，证券市场可以分为场内市场和场外市场。场内市场是指有固定交易场所的证券市场，如证券交易所；而场外市场则是指没有固定交易场所的市场，如银行间债券市场。此外，根据发行方式的不同，证券市场还可以分为公募市场和私募市场。公募市场是指发行人通过公开方式发行证券的方式；而私募市场则是指发行人通过定向方式发行证券的方式。不同类型的证券市场具有不同的特点和运作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证券市场的分类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证券交易基础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0644" b="2064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竞价交易制度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在证券交易中，买卖双方通过竞价方式来确定交易价格，价高者得。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T+1交收制度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当天买入的证券在第二天才能卖出，当天卖出的资金在第二天才能取出。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涨跌停板制度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为控制股价波动，设定股票每日的涨跌幅度限制。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证券交易制度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开立证券账户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投资者需在证券公司或证券营业部开立证券账户。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成交确认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买卖双方达成交易后，证券公司会进行成交确认。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下单交易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投资者通过证券公司提供的交易软件或电话委托等方式下单。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交割清算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成交后，证券公司会进行交割清算，完成资金和证券的转移。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证券交易的程序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佣金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印花税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国家对股票交易收取的税费，按成交金额的一定比例收取。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过户费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股票买卖时，需要进行所有权变更，产生的过户费用由证券公司代收。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投资者在交易过程中需要支付给证券公司的服务费用，按交易金额的一定比例收取。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其他费用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如通讯费、设备费等，根据不同证券公司的规定而有所不同。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证券交易的费用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股票投资基础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478" b="4478"/>
          <a:stretch>
            <a:fillRect/>
          </a:stretch>
        </p:blipFill>
        <p:spPr>
          <a:xfrm>
            <a:off x="6907441" y="1792193"/>
            <a:ext cx="4502196" cy="273262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股票的种类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普通股、优先股、A股、B股、H股等。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股票的特点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收益性、风险性、流动性、永久性等。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股票的发行和交易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股票的发行和交易需要遵循证券市场的规则和流程。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股票的种类和特点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相对估值法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通过比较类似的公司来评估股票的价值。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折现现金流法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通过预测未来的现金流并折现到现在的价值来评估股票的价值。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账面价值法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通过比较公司的账面价值来评估股票的价值。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其他估值方法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如市盈率、市净率等。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股票的估值方法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投资技巧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技术分析、基本面分析、趋势跟踪、逆势操作等。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投资策略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长期投资、短期投资、分散投资、集中投资等。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控制仓位、设置止损点、定期调整投资组合等。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股票投资的策略和技巧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债券投资基础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https://d.book118.com/798041130032006026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2024-09-03T07:35:31.764</cp:lastPrinted>
  <dcterms:created xsi:type="dcterms:W3CDTF">2024-09-02T23:35:31Z</dcterms:created>
  <dcterms:modified xsi:type="dcterms:W3CDTF">2024-09-02T23:35:33Z</dcterms:modified>
</cp:coreProperties>
</file>