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1584" y="1279287"/>
            <a:ext cx="6140577" cy="3454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0375" y="4925254"/>
            <a:ext cx="5682996" cy="40297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96F700-E95A-4A7E-8CBE-4805EA12251D}" type="slidenum">
              <a:rPr lang="zh-CN" altLang="en-US" smtClean="0">
                <a:solidFill>
                  <a:prstClr val="black"/>
                </a:solidFill>
              </a:rPr>
              <a:t>3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96F700-E95A-4A7E-8CBE-4805EA12251D}" type="slidenum">
              <a:rPr lang="zh-CN" altLang="en-US" smtClean="0">
                <a:solidFill>
                  <a:prstClr val="black"/>
                </a:solidFill>
              </a:rPr>
              <a:t>4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96F700-E95A-4A7E-8CBE-4805EA12251D}" type="slidenum">
              <a:rPr lang="zh-CN" altLang="en-US" smtClean="0">
                <a:solidFill>
                  <a:prstClr val="black"/>
                </a:solidFill>
              </a:rPr>
              <a:t>5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96F700-E95A-4A7E-8CBE-4805EA12251D}" type="slidenum">
              <a:rPr lang="zh-CN" altLang="en-US" smtClean="0">
                <a:solidFill>
                  <a:prstClr val="black"/>
                </a:solidFill>
              </a:rPr>
              <a:t>13</a:t>
            </a:fld>
            <a:endParaRPr lang="zh-CN" altLang="en-US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280A1-2B63-423E-8F35-0B22B3396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9024D-D43F-410E-A2EC-0FD0AE88E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983CD-32BE-40E8-B182-87A566855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5058E-D772-43AC-BB35-95D82BAAA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C99402-5B41-4DA3-B8C1-7712BDF48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A34B68-D0D6-4947-9620-0A832ED6C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EBFD5F-D495-4246-BE65-B29D1ADA7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64E60-3622-4F2A-A4E3-15F9D04C1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E2A4E-5AD0-49E3-9267-859541705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2D379-266A-432E-9018-315C35360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5BC25-5AD9-471A-A70F-A042DD6C0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3_标题幻灯片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4873657" y="1122363"/>
            <a:ext cx="6344239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latin typeface="楷体" pitchFamily="49" charset="-122"/>
                <a:ea typeface="楷体" pitchFamily="49" charset="-122"/>
              </a:defRPr>
            </a:lvl1pPr>
          </a:lstStyle>
          <a:p>
            <a:r>
              <a:rPr lang="zh-CN" altLang="en-US" noProof="1" smtClean="0"/>
              <a:t>单击此处编辑标题样式</a:t>
            </a:r>
            <a:endParaRPr lang="en-US" noProof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73656" y="3602038"/>
            <a:ext cx="634424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>
                <a:latin typeface="楷体" pitchFamily="49" charset="-122"/>
                <a:ea typeface="楷体" pitchFamily="49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en-US" noProof="1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温故知新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848410" y="320748"/>
            <a:ext cx="2216523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温故知新</a:t>
            </a:r>
            <a:endParaRPr kumimoji="0" lang="en-US" altLang="zh-CN" sz="2400" b="1" i="0" u="none" strike="noStrike" kern="1200" cap="none" spc="0" normalizeH="0" baseline="0" noProof="1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新知讲解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848410" y="320748"/>
            <a:ext cx="2216523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新知讲解</a:t>
            </a:r>
            <a:endParaRPr kumimoji="0" lang="zh-CN" altLang="en-US" sz="2400" b="1" i="0" u="none" strike="noStrike" kern="1200" cap="none" spc="0" normalizeH="0" baseline="0" noProof="1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典例探究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848410" y="320748"/>
            <a:ext cx="2216523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典例探究</a:t>
            </a:r>
            <a:endParaRPr kumimoji="0" lang="zh-CN" altLang="en-US" sz="2400" b="1" i="0" u="none" strike="noStrike" kern="1200" cap="none" spc="0" normalizeH="0" baseline="0" noProof="1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堂练习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848410" y="320748"/>
            <a:ext cx="2216523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课堂练习</a:t>
            </a:r>
            <a:endParaRPr kumimoji="0" lang="zh-CN" altLang="en-US" sz="2400" b="1" i="0" u="none" strike="noStrike" kern="1200" cap="none" spc="0" normalizeH="0" baseline="0" noProof="1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拓展提升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848410" y="320748"/>
            <a:ext cx="2216523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拓展提升</a:t>
            </a:r>
            <a:endParaRPr kumimoji="0" lang="zh-CN" altLang="en-US" sz="2400" b="1" i="0" u="none" strike="noStrike" kern="1200" cap="none" spc="0" normalizeH="0" baseline="0" noProof="1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堂小结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848410" y="320748"/>
            <a:ext cx="2216523" cy="4247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en-US" sz="2400" b="1" i="0" u="none" strike="noStrike" kern="1200" cap="none" spc="0" normalizeH="0" baseline="0" noProof="1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itchFamily="49" charset="-122"/>
                <a:ea typeface="楷体" pitchFamily="49" charset="-122"/>
              </a:rPr>
              <a:t>课堂小结</a:t>
            </a:r>
            <a:endParaRPr kumimoji="0" lang="zh-CN" altLang="en-US" sz="2400" b="1" i="0" u="none" strike="noStrike" kern="1200" cap="none" spc="0" normalizeH="0" baseline="0" noProof="1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谢谢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 1"/>
          <p:cNvSpPr txBox="1"/>
          <p:nvPr/>
        </p:nvSpPr>
        <p:spPr>
          <a:xfrm>
            <a:off x="4873657" y="1122363"/>
            <a:ext cx="6344239" cy="2387600"/>
          </a:xfrm>
          <a:prstGeom prst="rect">
            <a:avLst/>
          </a:prstGeom>
        </p:spPr>
        <p:txBody>
          <a:bodyPr anchor="b"/>
          <a:lstStyle>
            <a:defPPr>
              <a:defRPr lang="zh-CN"/>
            </a:defPPr>
            <a:lvl1pPr marL="0" algn="ctr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1"/>
                </a:solidFill>
                <a:latin typeface="楷体" pitchFamily="49" charset="-122"/>
                <a:ea typeface="楷体" pitchFamily="49" charset="-122"/>
                <a:cs typeface="+mj-cs"/>
              </a:defRPr>
            </a:lvl1pPr>
            <a:lvl2pPr marL="4572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/>
                <a:ea typeface="宋体" pitchFamily="2" charset="-122"/>
                <a:cs typeface="+mn-cs"/>
              </a:defRPr>
            </a:lvl2pPr>
            <a:lvl3pPr marL="9144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/>
                <a:ea typeface="宋体" pitchFamily="2" charset="-122"/>
                <a:cs typeface="+mn-cs"/>
              </a:defRPr>
            </a:lvl3pPr>
            <a:lvl4pPr marL="13716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/>
                <a:ea typeface="宋体" pitchFamily="2" charset="-122"/>
                <a:cs typeface="+mn-cs"/>
              </a:defRPr>
            </a:lvl4pPr>
            <a:lvl5pPr marL="1828800" algn="l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/>
                <a:ea typeface="宋体" pitchFamily="2" charset="-122"/>
                <a:cs typeface="+mn-cs"/>
              </a:defRPr>
            </a:lvl5pPr>
            <a:lvl6pPr marL="4572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/>
                <a:ea typeface="宋体" pitchFamily="2" charset="-122"/>
                <a:cs typeface="+mn-cs"/>
              </a:defRPr>
            </a:lvl6pPr>
            <a:lvl7pPr marL="9144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/>
                <a:ea typeface="宋体" pitchFamily="2" charset="-122"/>
                <a:cs typeface="+mn-cs"/>
              </a:defRPr>
            </a:lvl7pPr>
            <a:lvl8pPr marL="13716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/>
                <a:ea typeface="宋体" pitchFamily="2" charset="-122"/>
                <a:cs typeface="+mn-cs"/>
              </a:defRPr>
            </a:lvl8pPr>
            <a:lvl9pPr marL="182880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Calibri Light"/>
                <a:ea typeface="宋体" pitchFamily="2" charset="-122"/>
                <a:cs typeface="+mn-cs"/>
              </a:defRPr>
            </a:lvl9pPr>
          </a:lstStyle>
          <a:p>
            <a:r>
              <a:rPr lang="zh-CN" altLang="en-US" noProof="1" smtClean="0"/>
              <a:t>谢  谢</a:t>
            </a:r>
            <a:endParaRPr lang="en-US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7330" indent="-22733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45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17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989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1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0.emf" /><Relationship Id="rId4" Type="http://schemas.openxmlformats.org/officeDocument/2006/relationships/image" Target="../media/image11.emf" /><Relationship Id="rId5" Type="http://schemas.openxmlformats.org/officeDocument/2006/relationships/image" Target="../media/image12.png" /><Relationship Id="rId6" Type="http://schemas.openxmlformats.org/officeDocument/2006/relationships/image" Target="../media/image13.png" /><Relationship Id="rId7" Type="http://schemas.openxmlformats.org/officeDocument/2006/relationships/image" Target="../media/image14.jpeg" /><Relationship Id="rId8" Type="http://schemas.openxmlformats.org/officeDocument/2006/relationships/image" Target="../media/image1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6.png" /><Relationship Id="rId7" Type="http://schemas.openxmlformats.org/officeDocument/2006/relationships/image" Target="../media/image1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8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9.png" /><Relationship Id="rId7" Type="http://schemas.openxmlformats.org/officeDocument/2006/relationships/image" Target="../media/image20.png" /><Relationship Id="rId8" Type="http://schemas.openxmlformats.org/officeDocument/2006/relationships/image" Target="../media/image2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420301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图片 3" descr="thumbnail_icon_ppt" hidden="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0300" y="2552700"/>
            <a:ext cx="2311400" cy="1752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smtClean="0"/>
              <a:t>实验：用</a:t>
            </a:r>
            <a:r>
              <a:rPr lang="zh-CN" altLang="en-US"/>
              <a:t>单摆测量重力加速度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539269" y="1392209"/>
            <a:ext cx="1780598" cy="394425"/>
          </a:xfrm>
          <a:prstGeom prst="rect">
            <a:avLst/>
          </a:prstGeom>
          <a:solidFill>
            <a:srgbClr val="29A0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solidFill>
                  <a:prstClr val="white"/>
                </a:solidFill>
                <a:latin typeface="楷体" pitchFamily="49" charset="-122"/>
                <a:ea typeface="楷体" pitchFamily="49" charset="-122"/>
              </a:rPr>
              <a:t>一、实验</a:t>
            </a:r>
            <a:r>
              <a:rPr lang="zh-CN" altLang="en-US" b="1">
                <a:solidFill>
                  <a:prstClr val="white"/>
                </a:solidFill>
                <a:latin typeface="楷体" pitchFamily="49" charset="-122"/>
                <a:ea typeface="楷体" pitchFamily="49" charset="-122"/>
              </a:rPr>
              <a:t>思路</a:t>
            </a:r>
            <a:endParaRPr lang="zh-CN" altLang="en-US" b="1">
              <a:solidFill>
                <a:srgbClr val="5B9BD5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8" name="TextBox 2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930263" y="2199144"/>
            <a:ext cx="1231553" cy="369312"/>
          </a:xfrm>
          <a:prstGeom prst="rect">
            <a:avLst/>
          </a:prstGeom>
          <a:blipFill rotWithShape="0">
            <a:blip r:embed="rId3"/>
            <a:stretch>
              <a:fillRect l="-4455" t="-13333" r="0" b="-23333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10" name="TextBox 2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244596" y="1871301"/>
            <a:ext cx="1401730" cy="1001684"/>
          </a:xfrm>
          <a:prstGeom prst="rect">
            <a:avLst/>
          </a:prstGeom>
          <a:blipFill rotWithShape="0">
            <a:blip r:embed="rId4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12" name="TextBox 2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23081" y="2805370"/>
            <a:ext cx="1297984" cy="715773"/>
          </a:xfrm>
          <a:prstGeom prst="rect">
            <a:avLst/>
          </a:prstGeom>
          <a:blipFill rotWithShape="0">
            <a:blip r:embed="rId5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55990" y="2034822"/>
            <a:ext cx="1057620" cy="26644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4" name="组合 13"/>
          <p:cNvGrpSpPr/>
          <p:nvPr/>
        </p:nvGrpSpPr>
        <p:grpSpPr>
          <a:xfrm>
            <a:off x="899729" y="2199144"/>
            <a:ext cx="2445629" cy="369332"/>
            <a:chOff x="1051096" y="1609053"/>
            <a:chExt cx="2445629" cy="369332"/>
          </a:xfrm>
        </p:grpSpPr>
        <p:sp>
          <p:nvSpPr>
            <p:cNvPr id="15" name="KSO_Shape"/>
            <p:cNvSpPr/>
            <p:nvPr/>
          </p:nvSpPr>
          <p:spPr>
            <a:xfrm>
              <a:off x="1051096" y="1635295"/>
              <a:ext cx="316127" cy="316127"/>
            </a:xfrm>
            <a:custGeom>
              <a:gdLst>
                <a:gd name="connsiteX0" fmla="*/ 158628 w 585904"/>
                <a:gd name="connsiteY0" fmla="*/ 130053 h 585904"/>
                <a:gd name="connsiteX1" fmla="*/ 321527 w 585904"/>
                <a:gd name="connsiteY1" fmla="*/ 130053 h 585904"/>
                <a:gd name="connsiteX2" fmla="*/ 484425 w 585904"/>
                <a:gd name="connsiteY2" fmla="*/ 292952 h 585904"/>
                <a:gd name="connsiteX3" fmla="*/ 321527 w 585904"/>
                <a:gd name="connsiteY3" fmla="*/ 455850 h 585904"/>
                <a:gd name="connsiteX4" fmla="*/ 158628 w 585904"/>
                <a:gd name="connsiteY4" fmla="*/ 455850 h 585904"/>
                <a:gd name="connsiteX5" fmla="*/ 321527 w 585904"/>
                <a:gd name="connsiteY5" fmla="*/ 292952 h 585904"/>
                <a:gd name="connsiteX6" fmla="*/ 292951 w 585904"/>
                <a:gd name="connsiteY6" fmla="*/ 28505 h 585904"/>
                <a:gd name="connsiteX7" fmla="*/ 28504 w 585904"/>
                <a:gd name="connsiteY7" fmla="*/ 292952 h 585904"/>
                <a:gd name="connsiteX8" fmla="*/ 292951 w 585904"/>
                <a:gd name="connsiteY8" fmla="*/ 557399 h 585904"/>
                <a:gd name="connsiteX9" fmla="*/ 557398 w 585904"/>
                <a:gd name="connsiteY9" fmla="*/ 292952 h 585904"/>
                <a:gd name="connsiteX10" fmla="*/ 292951 w 585904"/>
                <a:gd name="connsiteY10" fmla="*/ 28505 h 585904"/>
                <a:gd name="connsiteX11" fmla="*/ 292952 w 585904"/>
                <a:gd name="connsiteY11" fmla="*/ 0 h 585904"/>
                <a:gd name="connsiteX12" fmla="*/ 585904 w 585904"/>
                <a:gd name="connsiteY12" fmla="*/ 292952 h 585904"/>
                <a:gd name="connsiteX13" fmla="*/ 292952 w 585904"/>
                <a:gd name="connsiteY13" fmla="*/ 585904 h 585904"/>
                <a:gd name="connsiteX14" fmla="*/ 0 w 585904"/>
                <a:gd name="connsiteY14" fmla="*/ 292952 h 585904"/>
                <a:gd name="connsiteX15" fmla="*/ 292952 w 585904"/>
                <a:gd name="connsiteY15" fmla="*/ 0 h 585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5904" h="585904">
                  <a:moveTo>
                    <a:pt x="158628" y="130053"/>
                  </a:moveTo>
                  <a:lnTo>
                    <a:pt x="321527" y="130053"/>
                  </a:lnTo>
                  <a:lnTo>
                    <a:pt x="484425" y="292952"/>
                  </a:lnTo>
                  <a:lnTo>
                    <a:pt x="321527" y="455850"/>
                  </a:lnTo>
                  <a:lnTo>
                    <a:pt x="158628" y="455850"/>
                  </a:lnTo>
                  <a:lnTo>
                    <a:pt x="321527" y="292952"/>
                  </a:lnTo>
                  <a:close/>
                  <a:moveTo>
                    <a:pt x="292951" y="28505"/>
                  </a:moveTo>
                  <a:cubicBezTo>
                    <a:pt x="146901" y="28505"/>
                    <a:pt x="28504" y="146902"/>
                    <a:pt x="28504" y="292952"/>
                  </a:cubicBezTo>
                  <a:cubicBezTo>
                    <a:pt x="28504" y="439002"/>
                    <a:pt x="146901" y="557399"/>
                    <a:pt x="292951" y="557399"/>
                  </a:cubicBezTo>
                  <a:cubicBezTo>
                    <a:pt x="439001" y="557399"/>
                    <a:pt x="557398" y="439002"/>
                    <a:pt x="557398" y="292952"/>
                  </a:cubicBezTo>
                  <a:cubicBezTo>
                    <a:pt x="557398" y="146902"/>
                    <a:pt x="439001" y="28505"/>
                    <a:pt x="292951" y="28505"/>
                  </a:cubicBezTo>
                  <a:close/>
                  <a:moveTo>
                    <a:pt x="292952" y="0"/>
                  </a:moveTo>
                  <a:cubicBezTo>
                    <a:pt x="454745" y="0"/>
                    <a:pt x="585904" y="131159"/>
                    <a:pt x="585904" y="292952"/>
                  </a:cubicBezTo>
                  <a:cubicBezTo>
                    <a:pt x="585904" y="454745"/>
                    <a:pt x="454745" y="585904"/>
                    <a:pt x="292952" y="585904"/>
                  </a:cubicBezTo>
                  <a:cubicBezTo>
                    <a:pt x="131159" y="585904"/>
                    <a:pt x="0" y="454745"/>
                    <a:pt x="0" y="292952"/>
                  </a:cubicBezTo>
                  <a:cubicBezTo>
                    <a:pt x="0" y="131159"/>
                    <a:pt x="131159" y="0"/>
                    <a:pt x="292952" y="0"/>
                  </a:cubicBezTo>
                  <a:close/>
                </a:path>
              </a:pathLst>
            </a:custGeom>
            <a:solidFill>
              <a:srgbClr val="ED656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6" name="TextBox 20"/>
            <p:cNvSpPr txBox="1"/>
            <p:nvPr/>
          </p:nvSpPr>
          <p:spPr>
            <a:xfrm>
              <a:off x="1439746" y="1609053"/>
              <a:ext cx="20569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</a:pPr>
              <a:r>
                <a:rPr kumimoji="1" lang="zh-CN" altLang="en-US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单摆的周期公式：</a:t>
              </a:r>
            </a:p>
          </p:txBody>
        </p:sp>
      </p:grpSp>
      <p:grpSp>
        <p:nvGrpSpPr>
          <p:cNvPr id="17" name="组合 16"/>
          <p:cNvGrpSpPr/>
          <p:nvPr/>
        </p:nvGrpSpPr>
        <p:grpSpPr>
          <a:xfrm>
            <a:off x="899729" y="3064349"/>
            <a:ext cx="1623353" cy="369332"/>
            <a:chOff x="1051096" y="1609053"/>
            <a:chExt cx="1623353" cy="369332"/>
          </a:xfrm>
        </p:grpSpPr>
        <p:sp>
          <p:nvSpPr>
            <p:cNvPr id="18" name="KSO_Shape"/>
            <p:cNvSpPr/>
            <p:nvPr/>
          </p:nvSpPr>
          <p:spPr>
            <a:xfrm>
              <a:off x="1051096" y="1635295"/>
              <a:ext cx="316127" cy="316127"/>
            </a:xfrm>
            <a:custGeom>
              <a:gdLst>
                <a:gd name="connsiteX0" fmla="*/ 158628 w 585904"/>
                <a:gd name="connsiteY0" fmla="*/ 130053 h 585904"/>
                <a:gd name="connsiteX1" fmla="*/ 321527 w 585904"/>
                <a:gd name="connsiteY1" fmla="*/ 130053 h 585904"/>
                <a:gd name="connsiteX2" fmla="*/ 484425 w 585904"/>
                <a:gd name="connsiteY2" fmla="*/ 292952 h 585904"/>
                <a:gd name="connsiteX3" fmla="*/ 321527 w 585904"/>
                <a:gd name="connsiteY3" fmla="*/ 455850 h 585904"/>
                <a:gd name="connsiteX4" fmla="*/ 158628 w 585904"/>
                <a:gd name="connsiteY4" fmla="*/ 455850 h 585904"/>
                <a:gd name="connsiteX5" fmla="*/ 321527 w 585904"/>
                <a:gd name="connsiteY5" fmla="*/ 292952 h 585904"/>
                <a:gd name="connsiteX6" fmla="*/ 292951 w 585904"/>
                <a:gd name="connsiteY6" fmla="*/ 28505 h 585904"/>
                <a:gd name="connsiteX7" fmla="*/ 28504 w 585904"/>
                <a:gd name="connsiteY7" fmla="*/ 292952 h 585904"/>
                <a:gd name="connsiteX8" fmla="*/ 292951 w 585904"/>
                <a:gd name="connsiteY8" fmla="*/ 557399 h 585904"/>
                <a:gd name="connsiteX9" fmla="*/ 557398 w 585904"/>
                <a:gd name="connsiteY9" fmla="*/ 292952 h 585904"/>
                <a:gd name="connsiteX10" fmla="*/ 292951 w 585904"/>
                <a:gd name="connsiteY10" fmla="*/ 28505 h 585904"/>
                <a:gd name="connsiteX11" fmla="*/ 292952 w 585904"/>
                <a:gd name="connsiteY11" fmla="*/ 0 h 585904"/>
                <a:gd name="connsiteX12" fmla="*/ 585904 w 585904"/>
                <a:gd name="connsiteY12" fmla="*/ 292952 h 585904"/>
                <a:gd name="connsiteX13" fmla="*/ 292952 w 585904"/>
                <a:gd name="connsiteY13" fmla="*/ 585904 h 585904"/>
                <a:gd name="connsiteX14" fmla="*/ 0 w 585904"/>
                <a:gd name="connsiteY14" fmla="*/ 292952 h 585904"/>
                <a:gd name="connsiteX15" fmla="*/ 292952 w 585904"/>
                <a:gd name="connsiteY15" fmla="*/ 0 h 585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5904" h="585904">
                  <a:moveTo>
                    <a:pt x="158628" y="130053"/>
                  </a:moveTo>
                  <a:lnTo>
                    <a:pt x="321527" y="130053"/>
                  </a:lnTo>
                  <a:lnTo>
                    <a:pt x="484425" y="292952"/>
                  </a:lnTo>
                  <a:lnTo>
                    <a:pt x="321527" y="455850"/>
                  </a:lnTo>
                  <a:lnTo>
                    <a:pt x="158628" y="455850"/>
                  </a:lnTo>
                  <a:lnTo>
                    <a:pt x="321527" y="292952"/>
                  </a:lnTo>
                  <a:close/>
                  <a:moveTo>
                    <a:pt x="292951" y="28505"/>
                  </a:moveTo>
                  <a:cubicBezTo>
                    <a:pt x="146901" y="28505"/>
                    <a:pt x="28504" y="146902"/>
                    <a:pt x="28504" y="292952"/>
                  </a:cubicBezTo>
                  <a:cubicBezTo>
                    <a:pt x="28504" y="439002"/>
                    <a:pt x="146901" y="557399"/>
                    <a:pt x="292951" y="557399"/>
                  </a:cubicBezTo>
                  <a:cubicBezTo>
                    <a:pt x="439001" y="557399"/>
                    <a:pt x="557398" y="439002"/>
                    <a:pt x="557398" y="292952"/>
                  </a:cubicBezTo>
                  <a:cubicBezTo>
                    <a:pt x="557398" y="146902"/>
                    <a:pt x="439001" y="28505"/>
                    <a:pt x="292951" y="28505"/>
                  </a:cubicBezTo>
                  <a:close/>
                  <a:moveTo>
                    <a:pt x="292952" y="0"/>
                  </a:moveTo>
                  <a:cubicBezTo>
                    <a:pt x="454745" y="0"/>
                    <a:pt x="585904" y="131159"/>
                    <a:pt x="585904" y="292952"/>
                  </a:cubicBezTo>
                  <a:cubicBezTo>
                    <a:pt x="585904" y="454745"/>
                    <a:pt x="454745" y="585904"/>
                    <a:pt x="292952" y="585904"/>
                  </a:cubicBezTo>
                  <a:cubicBezTo>
                    <a:pt x="131159" y="585904"/>
                    <a:pt x="0" y="454745"/>
                    <a:pt x="0" y="292952"/>
                  </a:cubicBezTo>
                  <a:cubicBezTo>
                    <a:pt x="0" y="131159"/>
                    <a:pt x="131159" y="0"/>
                    <a:pt x="292952" y="0"/>
                  </a:cubicBezTo>
                  <a:close/>
                </a:path>
              </a:pathLst>
            </a:custGeom>
            <a:solidFill>
              <a:srgbClr val="ED656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9" name="TextBox 20"/>
            <p:cNvSpPr txBox="1"/>
            <p:nvPr/>
          </p:nvSpPr>
          <p:spPr>
            <a:xfrm>
              <a:off x="1439747" y="1609053"/>
              <a:ext cx="12347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</a:pPr>
              <a:r>
                <a:rPr kumimoji="1" lang="zh-CN" altLang="en-US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测量原理：</a:t>
              </a:r>
            </a:p>
          </p:txBody>
        </p:sp>
      </p:grpSp>
      <p:sp>
        <p:nvSpPr>
          <p:cNvPr id="20" name="矩形 19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288379" y="4335502"/>
            <a:ext cx="2056979" cy="453073"/>
          </a:xfrm>
          <a:prstGeom prst="rect">
            <a:avLst/>
          </a:prstGeom>
          <a:blipFill rotWithShape="0">
            <a:blip r:embed="rId7"/>
            <a:stretch>
              <a:fillRect l="-1183" b="-13333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21" name="矩形 20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288379" y="3758037"/>
            <a:ext cx="2056979" cy="453073"/>
          </a:xfrm>
          <a:prstGeom prst="rect">
            <a:avLst/>
          </a:prstGeom>
          <a:blipFill rotWithShape="0">
            <a:blip r:embed="rId8"/>
            <a:stretch>
              <a:fillRect l="-1183" b="-13333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1"/>
      <p:bldP spid="12" grpId="2"/>
      <p:bldP spid="20" grpId="3"/>
      <p:bldP spid="21" grpId="4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539269" y="1392209"/>
            <a:ext cx="1780598" cy="394425"/>
          </a:xfrm>
          <a:prstGeom prst="rect">
            <a:avLst/>
          </a:prstGeom>
          <a:solidFill>
            <a:srgbClr val="29A0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solidFill>
                  <a:prstClr val="white"/>
                </a:solidFill>
                <a:latin typeface="楷体" pitchFamily="49" charset="-122"/>
                <a:ea typeface="楷体" pitchFamily="49" charset="-122"/>
              </a:rPr>
              <a:t>二、</a:t>
            </a:r>
            <a:r>
              <a:rPr lang="zh-CN" altLang="en-US" b="1">
                <a:solidFill>
                  <a:prstClr val="white"/>
                </a:solidFill>
                <a:latin typeface="楷体" pitchFamily="49" charset="-122"/>
                <a:ea typeface="楷体" pitchFamily="49" charset="-122"/>
              </a:rPr>
              <a:t>实验装置</a:t>
            </a:r>
            <a:endParaRPr lang="zh-CN" altLang="en-US" b="1">
              <a:solidFill>
                <a:srgbClr val="5B9BD5"/>
              </a:solidFill>
              <a:latin typeface="楷体" pitchFamily="49" charset="-122"/>
              <a:ea typeface="楷体" pitchFamily="49" charset="-122"/>
            </a:endParaRPr>
          </a:p>
        </p:txBody>
      </p:sp>
      <p:grpSp>
        <p:nvGrpSpPr>
          <p:cNvPr id="64" name="组合 63"/>
          <p:cNvGrpSpPr/>
          <p:nvPr/>
        </p:nvGrpSpPr>
        <p:grpSpPr>
          <a:xfrm>
            <a:off x="753534" y="2150231"/>
            <a:ext cx="4395136" cy="3784903"/>
            <a:chOff x="2133600" y="1465108"/>
            <a:chExt cx="5095875" cy="4388349"/>
          </a:xfrm>
        </p:grpSpPr>
        <p:grpSp>
          <p:nvGrpSpPr>
            <p:cNvPr id="35" name="组合 34"/>
            <p:cNvGrpSpPr/>
            <p:nvPr/>
          </p:nvGrpSpPr>
          <p:grpSpPr>
            <a:xfrm>
              <a:off x="2466975" y="3614738"/>
              <a:ext cx="4762500" cy="1900237"/>
              <a:chOff x="2466975" y="3614738"/>
              <a:chExt cx="4762500" cy="1900237"/>
            </a:xfrm>
          </p:grpSpPr>
          <p:sp>
            <p:nvSpPr>
              <p:cNvPr id="36" name="任意多边形 35"/>
              <p:cNvSpPr/>
              <p:nvPr/>
            </p:nvSpPr>
            <p:spPr>
              <a:xfrm>
                <a:off x="2466975" y="3614738"/>
                <a:ext cx="4762500" cy="1900237"/>
              </a:xfrm>
              <a:custGeom>
                <a:gdLst>
                  <a:gd name="connsiteX0" fmla="*/ 0 w 4762500"/>
                  <a:gd name="connsiteY0" fmla="*/ 0 h 1900237"/>
                  <a:gd name="connsiteX1" fmla="*/ 23813 w 4762500"/>
                  <a:gd name="connsiteY1" fmla="*/ 381000 h 1900237"/>
                  <a:gd name="connsiteX2" fmla="*/ 1885950 w 4762500"/>
                  <a:gd name="connsiteY2" fmla="*/ 1900237 h 1900237"/>
                  <a:gd name="connsiteX3" fmla="*/ 4762500 w 4762500"/>
                  <a:gd name="connsiteY3" fmla="*/ 504825 h 1900237"/>
                  <a:gd name="connsiteX4" fmla="*/ 4691063 w 4762500"/>
                  <a:gd name="connsiteY4" fmla="*/ 495300 h 1900237"/>
                  <a:gd name="connsiteX5" fmla="*/ 4643438 w 4762500"/>
                  <a:gd name="connsiteY5" fmla="*/ 481012 h 1900237"/>
                  <a:gd name="connsiteX6" fmla="*/ 4629150 w 4762500"/>
                  <a:gd name="connsiteY6" fmla="*/ 423862 h 1900237"/>
                  <a:gd name="connsiteX7" fmla="*/ 4643438 w 4762500"/>
                  <a:gd name="connsiteY7" fmla="*/ 347662 h 1900237"/>
                  <a:gd name="connsiteX8" fmla="*/ 4662488 w 4762500"/>
                  <a:gd name="connsiteY8" fmla="*/ 242887 h 1900237"/>
                  <a:gd name="connsiteX9" fmla="*/ 4691063 w 4762500"/>
                  <a:gd name="connsiteY9" fmla="*/ 171450 h 1900237"/>
                  <a:gd name="connsiteX10" fmla="*/ 1771650 w 4762500"/>
                  <a:gd name="connsiteY10" fmla="*/ 1447800 h 1900237"/>
                  <a:gd name="connsiteX11" fmla="*/ 0 w 4762500"/>
                  <a:gd name="connsiteY11" fmla="*/ 0 h 190023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4762500" h="1900236">
                    <a:moveTo>
                      <a:pt x="0" y="0"/>
                    </a:moveTo>
                    <a:lnTo>
                      <a:pt x="23813" y="381000"/>
                    </a:lnTo>
                    <a:lnTo>
                      <a:pt x="1885950" y="1900237"/>
                    </a:lnTo>
                    <a:lnTo>
                      <a:pt x="4762500" y="504825"/>
                    </a:lnTo>
                    <a:lnTo>
                      <a:pt x="4691063" y="495300"/>
                    </a:lnTo>
                    <a:lnTo>
                      <a:pt x="4643438" y="481012"/>
                    </a:lnTo>
                    <a:lnTo>
                      <a:pt x="4629150" y="423862"/>
                    </a:lnTo>
                    <a:lnTo>
                      <a:pt x="4643438" y="347662"/>
                    </a:lnTo>
                    <a:lnTo>
                      <a:pt x="4662488" y="242887"/>
                    </a:lnTo>
                    <a:lnTo>
                      <a:pt x="4691063" y="171450"/>
                    </a:lnTo>
                    <a:lnTo>
                      <a:pt x="1771650" y="144780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857B4B"/>
              </a:solidFill>
              <a:ln w="19050" cap="flat" cmpd="sng" algn="ctr">
                <a:noFill/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itchFamily="2" charset="-122"/>
                </a:endParaRPr>
              </a:p>
            </p:txBody>
          </p:sp>
          <p:sp>
            <p:nvSpPr>
              <p:cNvPr id="37" name="任意多边形 36"/>
              <p:cNvSpPr/>
              <p:nvPr/>
            </p:nvSpPr>
            <p:spPr>
              <a:xfrm>
                <a:off x="2509838" y="4005263"/>
                <a:ext cx="4691062" cy="1490662"/>
              </a:xfrm>
              <a:custGeom>
                <a:gdLst>
                  <a:gd name="connsiteX0" fmla="*/ 0 w 4691062"/>
                  <a:gd name="connsiteY0" fmla="*/ 0 h 1490662"/>
                  <a:gd name="connsiteX1" fmla="*/ 1838325 w 4691062"/>
                  <a:gd name="connsiteY1" fmla="*/ 1490662 h 1490662"/>
                  <a:gd name="connsiteX2" fmla="*/ 4691062 w 4691062"/>
                  <a:gd name="connsiteY2" fmla="*/ 114300 h 14906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4691062" h="1490662">
                    <a:moveTo>
                      <a:pt x="0" y="0"/>
                    </a:moveTo>
                    <a:lnTo>
                      <a:pt x="1838325" y="1490662"/>
                    </a:lnTo>
                    <a:lnTo>
                      <a:pt x="4691062" y="114300"/>
                    </a:lnTo>
                  </a:path>
                </a:pathLst>
              </a:custGeom>
              <a:noFill/>
              <a:ln w="19050" cap="flat" cmpd="sng" algn="ctr">
                <a:solidFill>
                  <a:sysClr val="windowText" lastClr="000000">
                    <a:lumMod val="65000"/>
                    <a:lumOff val="3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itchFamily="2" charset="-122"/>
                </a:endParaRPr>
              </a:p>
            </p:txBody>
          </p:sp>
        </p:grpSp>
        <p:grpSp>
          <p:nvGrpSpPr>
            <p:cNvPr id="38" name="组合 37"/>
            <p:cNvGrpSpPr/>
            <p:nvPr/>
          </p:nvGrpSpPr>
          <p:grpSpPr>
            <a:xfrm>
              <a:off x="2209800" y="3419475"/>
              <a:ext cx="2476500" cy="2433982"/>
              <a:chOff x="2209800" y="3419475"/>
              <a:chExt cx="2476500" cy="2433982"/>
            </a:xfrm>
          </p:grpSpPr>
          <p:sp>
            <p:nvSpPr>
              <p:cNvPr id="39" name="任意多边形 38"/>
              <p:cNvSpPr/>
              <p:nvPr/>
            </p:nvSpPr>
            <p:spPr>
              <a:xfrm>
                <a:off x="2214563" y="3438525"/>
                <a:ext cx="128587" cy="2281238"/>
              </a:xfrm>
              <a:custGeom>
                <a:gdLst>
                  <a:gd name="connsiteX0" fmla="*/ 0 w 128587"/>
                  <a:gd name="connsiteY0" fmla="*/ 0 h 2281238"/>
                  <a:gd name="connsiteX1" fmla="*/ 0 w 128587"/>
                  <a:gd name="connsiteY1" fmla="*/ 2281238 h 2281238"/>
                  <a:gd name="connsiteX2" fmla="*/ 52387 w 128587"/>
                  <a:gd name="connsiteY2" fmla="*/ 2243138 h 2281238"/>
                  <a:gd name="connsiteX3" fmla="*/ 100012 w 128587"/>
                  <a:gd name="connsiteY3" fmla="*/ 2243138 h 2281238"/>
                  <a:gd name="connsiteX4" fmla="*/ 128587 w 128587"/>
                  <a:gd name="connsiteY4" fmla="*/ 2262188 h 2281238"/>
                  <a:gd name="connsiteX5" fmla="*/ 128587 w 128587"/>
                  <a:gd name="connsiteY5" fmla="*/ 80963 h 2281238"/>
                  <a:gd name="connsiteX6" fmla="*/ 0 w 128587"/>
                  <a:gd name="connsiteY6" fmla="*/ 0 h 228123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28587" h="2281238">
                    <a:moveTo>
                      <a:pt x="0" y="0"/>
                    </a:moveTo>
                    <a:lnTo>
                      <a:pt x="0" y="2281238"/>
                    </a:lnTo>
                    <a:lnTo>
                      <a:pt x="52387" y="2243138"/>
                    </a:lnTo>
                    <a:lnTo>
                      <a:pt x="100012" y="2243138"/>
                    </a:lnTo>
                    <a:lnTo>
                      <a:pt x="128587" y="2262188"/>
                    </a:lnTo>
                    <a:lnTo>
                      <a:pt x="128587" y="8096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1A777"/>
              </a:solidFill>
              <a:ln w="19050" cap="flat" cmpd="sng" algn="ctr">
                <a:noFill/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itchFamily="2" charset="-122"/>
                </a:endParaRPr>
              </a:p>
            </p:txBody>
          </p:sp>
          <p:sp>
            <p:nvSpPr>
              <p:cNvPr id="40" name="任意多边形 39"/>
              <p:cNvSpPr/>
              <p:nvPr/>
            </p:nvSpPr>
            <p:spPr>
              <a:xfrm>
                <a:off x="2343150" y="3500438"/>
                <a:ext cx="195263" cy="2228850"/>
              </a:xfrm>
              <a:custGeom>
                <a:gdLst>
                  <a:gd name="connsiteX0" fmla="*/ 0 w 195263"/>
                  <a:gd name="connsiteY0" fmla="*/ 2228850 h 2228850"/>
                  <a:gd name="connsiteX1" fmla="*/ 0 w 195263"/>
                  <a:gd name="connsiteY1" fmla="*/ 0 h 2228850"/>
                  <a:gd name="connsiteX2" fmla="*/ 195263 w 195263"/>
                  <a:gd name="connsiteY2" fmla="*/ 185737 h 2228850"/>
                  <a:gd name="connsiteX3" fmla="*/ 195263 w 195263"/>
                  <a:gd name="connsiteY3" fmla="*/ 2224087 h 2228850"/>
                  <a:gd name="connsiteX4" fmla="*/ 157163 w 195263"/>
                  <a:gd name="connsiteY4" fmla="*/ 2190750 h 2228850"/>
                  <a:gd name="connsiteX5" fmla="*/ 123825 w 195263"/>
                  <a:gd name="connsiteY5" fmla="*/ 2181225 h 2228850"/>
                  <a:gd name="connsiteX6" fmla="*/ 90488 w 195263"/>
                  <a:gd name="connsiteY6" fmla="*/ 2176462 h 2228850"/>
                  <a:gd name="connsiteX7" fmla="*/ 47625 w 195263"/>
                  <a:gd name="connsiteY7" fmla="*/ 2190750 h 2228850"/>
                  <a:gd name="connsiteX8" fmla="*/ 0 w 195263"/>
                  <a:gd name="connsiteY8" fmla="*/ 2228850 h 222885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95263" h="2228850">
                    <a:moveTo>
                      <a:pt x="0" y="2228850"/>
                    </a:moveTo>
                    <a:lnTo>
                      <a:pt x="0" y="0"/>
                    </a:lnTo>
                    <a:lnTo>
                      <a:pt x="195263" y="185737"/>
                    </a:lnTo>
                    <a:lnTo>
                      <a:pt x="195263" y="2224087"/>
                    </a:lnTo>
                    <a:lnTo>
                      <a:pt x="157163" y="2190750"/>
                    </a:lnTo>
                    <a:lnTo>
                      <a:pt x="123825" y="2181225"/>
                    </a:lnTo>
                    <a:lnTo>
                      <a:pt x="90488" y="2176462"/>
                    </a:lnTo>
                    <a:lnTo>
                      <a:pt x="47625" y="2190750"/>
                    </a:lnTo>
                    <a:lnTo>
                      <a:pt x="0" y="2228850"/>
                    </a:lnTo>
                    <a:close/>
                  </a:path>
                </a:pathLst>
              </a:custGeom>
              <a:solidFill>
                <a:srgbClr val="EEECE1">
                  <a:lumMod val="75000"/>
                </a:srgbClr>
              </a:solidFill>
              <a:ln w="19050" cap="flat" cmpd="sng" algn="ctr">
                <a:noFill/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itchFamily="2" charset="-122"/>
                </a:endParaRPr>
              </a:p>
            </p:txBody>
          </p:sp>
          <p:sp>
            <p:nvSpPr>
              <p:cNvPr id="41" name="任意多边形 40"/>
              <p:cNvSpPr/>
              <p:nvPr/>
            </p:nvSpPr>
            <p:spPr>
              <a:xfrm>
                <a:off x="4295775" y="4948238"/>
                <a:ext cx="161925" cy="900112"/>
              </a:xfrm>
              <a:custGeom>
                <a:gdLst>
                  <a:gd name="connsiteX0" fmla="*/ 0 w 161925"/>
                  <a:gd name="connsiteY0" fmla="*/ 823912 h 900112"/>
                  <a:gd name="connsiteX1" fmla="*/ 0 w 161925"/>
                  <a:gd name="connsiteY1" fmla="*/ 38100 h 900112"/>
                  <a:gd name="connsiteX2" fmla="*/ 161925 w 161925"/>
                  <a:gd name="connsiteY2" fmla="*/ 0 h 900112"/>
                  <a:gd name="connsiteX3" fmla="*/ 161925 w 161925"/>
                  <a:gd name="connsiteY3" fmla="*/ 900112 h 900112"/>
                  <a:gd name="connsiteX4" fmla="*/ 123825 w 161925"/>
                  <a:gd name="connsiteY4" fmla="*/ 833437 h 900112"/>
                  <a:gd name="connsiteX5" fmla="*/ 90488 w 161925"/>
                  <a:gd name="connsiteY5" fmla="*/ 814387 h 900112"/>
                  <a:gd name="connsiteX6" fmla="*/ 0 w 161925"/>
                  <a:gd name="connsiteY6" fmla="*/ 823912 h 90011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61925" h="900112">
                    <a:moveTo>
                      <a:pt x="0" y="823912"/>
                    </a:moveTo>
                    <a:lnTo>
                      <a:pt x="0" y="38100"/>
                    </a:lnTo>
                    <a:lnTo>
                      <a:pt x="161925" y="0"/>
                    </a:lnTo>
                    <a:lnTo>
                      <a:pt x="161925" y="900112"/>
                    </a:lnTo>
                    <a:lnTo>
                      <a:pt x="123825" y="833437"/>
                    </a:lnTo>
                    <a:lnTo>
                      <a:pt x="90488" y="814387"/>
                    </a:lnTo>
                    <a:lnTo>
                      <a:pt x="0" y="823912"/>
                    </a:lnTo>
                    <a:close/>
                  </a:path>
                </a:pathLst>
              </a:custGeom>
              <a:solidFill>
                <a:srgbClr val="EEECE1">
                  <a:lumMod val="75000"/>
                </a:srgbClr>
              </a:solidFill>
              <a:ln w="19050" cap="flat" cmpd="sng" algn="ctr">
                <a:noFill/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itchFamily="2" charset="-122"/>
                </a:endParaRPr>
              </a:p>
            </p:txBody>
          </p:sp>
          <p:sp>
            <p:nvSpPr>
              <p:cNvPr id="42" name="任意多边形 41"/>
              <p:cNvSpPr/>
              <p:nvPr/>
            </p:nvSpPr>
            <p:spPr>
              <a:xfrm>
                <a:off x="4462463" y="4867275"/>
                <a:ext cx="223837" cy="985838"/>
              </a:xfrm>
              <a:custGeom>
                <a:gdLst>
                  <a:gd name="connsiteX0" fmla="*/ 0 w 223837"/>
                  <a:gd name="connsiteY0" fmla="*/ 985838 h 985838"/>
                  <a:gd name="connsiteX1" fmla="*/ 0 w 223837"/>
                  <a:gd name="connsiteY1" fmla="*/ 80963 h 985838"/>
                  <a:gd name="connsiteX2" fmla="*/ 223837 w 223837"/>
                  <a:gd name="connsiteY2" fmla="*/ 0 h 985838"/>
                  <a:gd name="connsiteX3" fmla="*/ 223837 w 223837"/>
                  <a:gd name="connsiteY3" fmla="*/ 957263 h 985838"/>
                  <a:gd name="connsiteX4" fmla="*/ 200025 w 223837"/>
                  <a:gd name="connsiteY4" fmla="*/ 876300 h 985838"/>
                  <a:gd name="connsiteX5" fmla="*/ 171450 w 223837"/>
                  <a:gd name="connsiteY5" fmla="*/ 842963 h 985838"/>
                  <a:gd name="connsiteX6" fmla="*/ 147637 w 223837"/>
                  <a:gd name="connsiteY6" fmla="*/ 828675 h 985838"/>
                  <a:gd name="connsiteX7" fmla="*/ 95250 w 223837"/>
                  <a:gd name="connsiteY7" fmla="*/ 833438 h 985838"/>
                  <a:gd name="connsiteX8" fmla="*/ 76200 w 223837"/>
                  <a:gd name="connsiteY8" fmla="*/ 866775 h 985838"/>
                  <a:gd name="connsiteX9" fmla="*/ 57150 w 223837"/>
                  <a:gd name="connsiteY9" fmla="*/ 895350 h 985838"/>
                  <a:gd name="connsiteX10" fmla="*/ 38100 w 223837"/>
                  <a:gd name="connsiteY10" fmla="*/ 919163 h 985838"/>
                  <a:gd name="connsiteX11" fmla="*/ 0 w 223837"/>
                  <a:gd name="connsiteY11" fmla="*/ 985838 h 98583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223837" h="985838">
                    <a:moveTo>
                      <a:pt x="0" y="985838"/>
                    </a:moveTo>
                    <a:lnTo>
                      <a:pt x="0" y="80963"/>
                    </a:lnTo>
                    <a:lnTo>
                      <a:pt x="223837" y="0"/>
                    </a:lnTo>
                    <a:lnTo>
                      <a:pt x="223837" y="957263"/>
                    </a:lnTo>
                    <a:lnTo>
                      <a:pt x="200025" y="876300"/>
                    </a:lnTo>
                    <a:lnTo>
                      <a:pt x="171450" y="842963"/>
                    </a:lnTo>
                    <a:lnTo>
                      <a:pt x="147637" y="828675"/>
                    </a:lnTo>
                    <a:lnTo>
                      <a:pt x="95250" y="833438"/>
                    </a:lnTo>
                    <a:lnTo>
                      <a:pt x="76200" y="866775"/>
                    </a:lnTo>
                    <a:lnTo>
                      <a:pt x="57150" y="895350"/>
                    </a:lnTo>
                    <a:lnTo>
                      <a:pt x="38100" y="919163"/>
                    </a:lnTo>
                    <a:lnTo>
                      <a:pt x="0" y="985838"/>
                    </a:lnTo>
                    <a:close/>
                  </a:path>
                </a:pathLst>
              </a:custGeom>
              <a:solidFill>
                <a:srgbClr val="B1A777"/>
              </a:solidFill>
              <a:ln w="19050" cap="flat" cmpd="sng" algn="ctr">
                <a:noFill/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itchFamily="2" charset="-122"/>
                </a:endParaRPr>
              </a:p>
            </p:txBody>
          </p:sp>
          <p:sp>
            <p:nvSpPr>
              <p:cNvPr id="43" name="任意多边形 42"/>
              <p:cNvSpPr/>
              <p:nvPr/>
            </p:nvSpPr>
            <p:spPr>
              <a:xfrm>
                <a:off x="2209800" y="3419475"/>
                <a:ext cx="333375" cy="2309813"/>
              </a:xfrm>
              <a:custGeom>
                <a:gdLst>
                  <a:gd name="connsiteX0" fmla="*/ 0 w 333375"/>
                  <a:gd name="connsiteY0" fmla="*/ 2295525 h 2309813"/>
                  <a:gd name="connsiteX1" fmla="*/ 0 w 333375"/>
                  <a:gd name="connsiteY1" fmla="*/ 0 h 2309813"/>
                  <a:gd name="connsiteX2" fmla="*/ 333375 w 333375"/>
                  <a:gd name="connsiteY2" fmla="*/ 252413 h 2309813"/>
                  <a:gd name="connsiteX3" fmla="*/ 333375 w 333375"/>
                  <a:gd name="connsiteY3" fmla="*/ 2309813 h 23098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33375" h="2309813">
                    <a:moveTo>
                      <a:pt x="0" y="2295525"/>
                    </a:moveTo>
                    <a:lnTo>
                      <a:pt x="0" y="0"/>
                    </a:lnTo>
                    <a:lnTo>
                      <a:pt x="333375" y="252413"/>
                    </a:lnTo>
                    <a:lnTo>
                      <a:pt x="333375" y="2309813"/>
                    </a:lnTo>
                  </a:path>
                </a:pathLst>
              </a:custGeom>
              <a:noFill/>
              <a:ln w="19050" cap="flat" cmpd="sng" algn="ctr">
                <a:solidFill>
                  <a:sysClr val="windowText" lastClr="000000">
                    <a:lumMod val="65000"/>
                    <a:lumOff val="3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itchFamily="2" charset="-122"/>
                </a:endParaRPr>
              </a:p>
            </p:txBody>
          </p:sp>
          <p:sp>
            <p:nvSpPr>
              <p:cNvPr id="44" name="任意多边形 43"/>
              <p:cNvSpPr/>
              <p:nvPr/>
            </p:nvSpPr>
            <p:spPr>
              <a:xfrm>
                <a:off x="4291013" y="4872038"/>
                <a:ext cx="390525" cy="938212"/>
              </a:xfrm>
              <a:custGeom>
                <a:gdLst>
                  <a:gd name="connsiteX0" fmla="*/ 0 w 390525"/>
                  <a:gd name="connsiteY0" fmla="*/ 900112 h 938212"/>
                  <a:gd name="connsiteX1" fmla="*/ 0 w 390525"/>
                  <a:gd name="connsiteY1" fmla="*/ 147637 h 938212"/>
                  <a:gd name="connsiteX2" fmla="*/ 390525 w 390525"/>
                  <a:gd name="connsiteY2" fmla="*/ 0 h 938212"/>
                  <a:gd name="connsiteX3" fmla="*/ 390525 w 390525"/>
                  <a:gd name="connsiteY3" fmla="*/ 938212 h 93821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90525" h="938212">
                    <a:moveTo>
                      <a:pt x="0" y="900112"/>
                    </a:moveTo>
                    <a:lnTo>
                      <a:pt x="0" y="147637"/>
                    </a:lnTo>
                    <a:lnTo>
                      <a:pt x="390525" y="0"/>
                    </a:lnTo>
                    <a:lnTo>
                      <a:pt x="390525" y="938212"/>
                    </a:lnTo>
                  </a:path>
                </a:pathLst>
              </a:custGeom>
              <a:noFill/>
              <a:ln w="19050" cap="flat" cmpd="sng" algn="ctr">
                <a:solidFill>
                  <a:sysClr val="windowText" lastClr="000000">
                    <a:lumMod val="65000"/>
                    <a:lumOff val="3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itchFamily="2" charset="-122"/>
                </a:endParaRPr>
              </a:p>
            </p:txBody>
          </p:sp>
          <p:cxnSp>
            <p:nvCxnSpPr>
              <p:cNvPr id="45" name="直接连接符 44"/>
              <p:cNvCxnSpPr/>
              <p:nvPr/>
            </p:nvCxnSpPr>
            <p:spPr>
              <a:xfrm flipH="1">
                <a:off x="2343150" y="3557588"/>
                <a:ext cx="0" cy="2171700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>
                    <a:lumMod val="65000"/>
                    <a:lumOff val="35000"/>
                  </a:sysClr>
                </a:solidFill>
                <a:prstDash val="solid"/>
              </a:ln>
              <a:effectLst/>
            </p:spPr>
          </p:cxnSp>
          <p:cxnSp>
            <p:nvCxnSpPr>
              <p:cNvPr id="46" name="直接连接符 45"/>
              <p:cNvCxnSpPr/>
              <p:nvPr/>
            </p:nvCxnSpPr>
            <p:spPr>
              <a:xfrm flipH="1">
                <a:off x="4457700" y="4767607"/>
                <a:ext cx="0" cy="1085850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>
                    <a:lumMod val="65000"/>
                    <a:lumOff val="35000"/>
                  </a:sysClr>
                </a:solidFill>
                <a:prstDash val="solid"/>
              </a:ln>
              <a:effectLst/>
            </p:spPr>
          </p:cxnSp>
        </p:grpSp>
        <p:sp>
          <p:nvSpPr>
            <p:cNvPr id="47" name="任意多边形 46"/>
            <p:cNvSpPr/>
            <p:nvPr/>
          </p:nvSpPr>
          <p:spPr>
            <a:xfrm>
              <a:off x="2133600" y="2362200"/>
              <a:ext cx="4838700" cy="2730500"/>
            </a:xfrm>
            <a:custGeom>
              <a:gdLst>
                <a:gd name="connsiteX0" fmla="*/ 2324100 w 4838700"/>
                <a:gd name="connsiteY0" fmla="*/ 0 h 2730500"/>
                <a:gd name="connsiteX1" fmla="*/ 0 w 4838700"/>
                <a:gd name="connsiteY1" fmla="*/ 787400 h 2730500"/>
                <a:gd name="connsiteX2" fmla="*/ 0 w 4838700"/>
                <a:gd name="connsiteY2" fmla="*/ 1047750 h 2730500"/>
                <a:gd name="connsiteX3" fmla="*/ 2114550 w 4838700"/>
                <a:gd name="connsiteY3" fmla="*/ 2730500 h 2730500"/>
                <a:gd name="connsiteX4" fmla="*/ 2114550 w 4838700"/>
                <a:gd name="connsiteY4" fmla="*/ 2362200 h 2730500"/>
                <a:gd name="connsiteX5" fmla="*/ 4838700 w 4838700"/>
                <a:gd name="connsiteY5" fmla="*/ 1193800 h 2730500"/>
                <a:gd name="connsiteX6" fmla="*/ 4686300 w 4838700"/>
                <a:gd name="connsiteY6" fmla="*/ 1206500 h 2730500"/>
                <a:gd name="connsiteX7" fmla="*/ 4616450 w 4838700"/>
                <a:gd name="connsiteY7" fmla="*/ 1181100 h 2730500"/>
                <a:gd name="connsiteX8" fmla="*/ 4533900 w 4838700"/>
                <a:gd name="connsiteY8" fmla="*/ 1130300 h 2730500"/>
                <a:gd name="connsiteX9" fmla="*/ 4451350 w 4838700"/>
                <a:gd name="connsiteY9" fmla="*/ 1054100 h 2730500"/>
                <a:gd name="connsiteX10" fmla="*/ 4375150 w 4838700"/>
                <a:gd name="connsiteY10" fmla="*/ 984250 h 2730500"/>
                <a:gd name="connsiteX11" fmla="*/ 4337050 w 4838700"/>
                <a:gd name="connsiteY11" fmla="*/ 920750 h 2730500"/>
                <a:gd name="connsiteX12" fmla="*/ 4241800 w 4838700"/>
                <a:gd name="connsiteY12" fmla="*/ 920750 h 2730500"/>
                <a:gd name="connsiteX13" fmla="*/ 4121150 w 4838700"/>
                <a:gd name="connsiteY13" fmla="*/ 933450 h 2730500"/>
                <a:gd name="connsiteX14" fmla="*/ 3994150 w 4838700"/>
                <a:gd name="connsiteY14" fmla="*/ 933450 h 2730500"/>
                <a:gd name="connsiteX15" fmla="*/ 3841750 w 4838700"/>
                <a:gd name="connsiteY15" fmla="*/ 914400 h 2730500"/>
                <a:gd name="connsiteX16" fmla="*/ 3727450 w 4838700"/>
                <a:gd name="connsiteY16" fmla="*/ 863600 h 2730500"/>
                <a:gd name="connsiteX17" fmla="*/ 3676650 w 4838700"/>
                <a:gd name="connsiteY17" fmla="*/ 762000 h 2730500"/>
                <a:gd name="connsiteX18" fmla="*/ 3663950 w 4838700"/>
                <a:gd name="connsiteY18" fmla="*/ 660400 h 2730500"/>
                <a:gd name="connsiteX19" fmla="*/ 3606800 w 4838700"/>
                <a:gd name="connsiteY19" fmla="*/ 596900 h 2730500"/>
                <a:gd name="connsiteX20" fmla="*/ 3530600 w 4838700"/>
                <a:gd name="connsiteY20" fmla="*/ 533400 h 2730500"/>
                <a:gd name="connsiteX21" fmla="*/ 3441700 w 4838700"/>
                <a:gd name="connsiteY21" fmla="*/ 508000 h 2730500"/>
                <a:gd name="connsiteX22" fmla="*/ 3327400 w 4838700"/>
                <a:gd name="connsiteY22" fmla="*/ 520700 h 2730500"/>
                <a:gd name="connsiteX23" fmla="*/ 3213100 w 4838700"/>
                <a:gd name="connsiteY23" fmla="*/ 520700 h 2730500"/>
                <a:gd name="connsiteX24" fmla="*/ 3105150 w 4838700"/>
                <a:gd name="connsiteY24" fmla="*/ 527050 h 2730500"/>
                <a:gd name="connsiteX25" fmla="*/ 2952750 w 4838700"/>
                <a:gd name="connsiteY25" fmla="*/ 527050 h 2730500"/>
                <a:gd name="connsiteX26" fmla="*/ 2851150 w 4838700"/>
                <a:gd name="connsiteY26" fmla="*/ 495300 h 2730500"/>
                <a:gd name="connsiteX27" fmla="*/ 2755900 w 4838700"/>
                <a:gd name="connsiteY27" fmla="*/ 438150 h 2730500"/>
                <a:gd name="connsiteX28" fmla="*/ 2730500 w 4838700"/>
                <a:gd name="connsiteY28" fmla="*/ 368300 h 2730500"/>
                <a:gd name="connsiteX29" fmla="*/ 2724150 w 4838700"/>
                <a:gd name="connsiteY29" fmla="*/ 304800 h 2730500"/>
                <a:gd name="connsiteX30" fmla="*/ 2730500 w 4838700"/>
                <a:gd name="connsiteY30" fmla="*/ 254000 h 2730500"/>
                <a:gd name="connsiteX31" fmla="*/ 2762250 w 4838700"/>
                <a:gd name="connsiteY31" fmla="*/ 196850 h 2730500"/>
                <a:gd name="connsiteX32" fmla="*/ 2768600 w 4838700"/>
                <a:gd name="connsiteY32" fmla="*/ 165100 h 2730500"/>
                <a:gd name="connsiteX33" fmla="*/ 2743200 w 4838700"/>
                <a:gd name="connsiteY33" fmla="*/ 127000 h 2730500"/>
                <a:gd name="connsiteX34" fmla="*/ 2698750 w 4838700"/>
                <a:gd name="connsiteY34" fmla="*/ 107950 h 2730500"/>
                <a:gd name="connsiteX35" fmla="*/ 2628900 w 4838700"/>
                <a:gd name="connsiteY35" fmla="*/ 69850 h 2730500"/>
                <a:gd name="connsiteX36" fmla="*/ 2571750 w 4838700"/>
                <a:gd name="connsiteY36" fmla="*/ 50800 h 2730500"/>
                <a:gd name="connsiteX37" fmla="*/ 2508250 w 4838700"/>
                <a:gd name="connsiteY37" fmla="*/ 31750 h 2730500"/>
                <a:gd name="connsiteX38" fmla="*/ 2425700 w 4838700"/>
                <a:gd name="connsiteY38" fmla="*/ 6350 h 2730500"/>
                <a:gd name="connsiteX39" fmla="*/ 2381250 w 4838700"/>
                <a:gd name="connsiteY39" fmla="*/ 6350 h 2730500"/>
                <a:gd name="connsiteX40" fmla="*/ 2324100 w 4838700"/>
                <a:gd name="connsiteY40" fmla="*/ 0 h 27305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4838700" h="2730500">
                  <a:moveTo>
                    <a:pt x="2324100" y="0"/>
                  </a:moveTo>
                  <a:lnTo>
                    <a:pt x="0" y="787400"/>
                  </a:lnTo>
                  <a:lnTo>
                    <a:pt x="0" y="1047750"/>
                  </a:lnTo>
                  <a:lnTo>
                    <a:pt x="2114550" y="2730500"/>
                  </a:lnTo>
                  <a:lnTo>
                    <a:pt x="2114550" y="2362200"/>
                  </a:lnTo>
                  <a:lnTo>
                    <a:pt x="4838700" y="1193800"/>
                  </a:lnTo>
                  <a:lnTo>
                    <a:pt x="4686300" y="1206500"/>
                  </a:lnTo>
                  <a:lnTo>
                    <a:pt x="4616450" y="1181100"/>
                  </a:lnTo>
                  <a:lnTo>
                    <a:pt x="4533900" y="1130300"/>
                  </a:lnTo>
                  <a:lnTo>
                    <a:pt x="4451350" y="1054100"/>
                  </a:lnTo>
                  <a:lnTo>
                    <a:pt x="4375150" y="984250"/>
                  </a:lnTo>
                  <a:lnTo>
                    <a:pt x="4337050" y="920750"/>
                  </a:lnTo>
                  <a:lnTo>
                    <a:pt x="4241800" y="920750"/>
                  </a:lnTo>
                  <a:lnTo>
                    <a:pt x="4121150" y="933450"/>
                  </a:lnTo>
                  <a:lnTo>
                    <a:pt x="3994150" y="933450"/>
                  </a:lnTo>
                  <a:lnTo>
                    <a:pt x="3841750" y="914400"/>
                  </a:lnTo>
                  <a:lnTo>
                    <a:pt x="3727450" y="863600"/>
                  </a:lnTo>
                  <a:lnTo>
                    <a:pt x="3676650" y="762000"/>
                  </a:lnTo>
                  <a:lnTo>
                    <a:pt x="3663950" y="660400"/>
                  </a:lnTo>
                  <a:lnTo>
                    <a:pt x="3606800" y="596900"/>
                  </a:lnTo>
                  <a:lnTo>
                    <a:pt x="3530600" y="533400"/>
                  </a:lnTo>
                  <a:lnTo>
                    <a:pt x="3441700" y="508000"/>
                  </a:lnTo>
                  <a:lnTo>
                    <a:pt x="3327400" y="520700"/>
                  </a:lnTo>
                  <a:lnTo>
                    <a:pt x="3213100" y="520700"/>
                  </a:lnTo>
                  <a:lnTo>
                    <a:pt x="3105150" y="527050"/>
                  </a:lnTo>
                  <a:lnTo>
                    <a:pt x="2952750" y="527050"/>
                  </a:lnTo>
                  <a:lnTo>
                    <a:pt x="2851150" y="495300"/>
                  </a:lnTo>
                  <a:lnTo>
                    <a:pt x="2755900" y="438150"/>
                  </a:lnTo>
                  <a:lnTo>
                    <a:pt x="2730500" y="368300"/>
                  </a:lnTo>
                  <a:lnTo>
                    <a:pt x="2724150" y="304800"/>
                  </a:lnTo>
                  <a:lnTo>
                    <a:pt x="2730500" y="254000"/>
                  </a:lnTo>
                  <a:lnTo>
                    <a:pt x="2762250" y="196850"/>
                  </a:lnTo>
                  <a:lnTo>
                    <a:pt x="2768600" y="165100"/>
                  </a:lnTo>
                  <a:lnTo>
                    <a:pt x="2743200" y="127000"/>
                  </a:lnTo>
                  <a:lnTo>
                    <a:pt x="2698750" y="107950"/>
                  </a:lnTo>
                  <a:lnTo>
                    <a:pt x="2628900" y="69850"/>
                  </a:lnTo>
                  <a:lnTo>
                    <a:pt x="2571750" y="50800"/>
                  </a:lnTo>
                  <a:lnTo>
                    <a:pt x="2508250" y="31750"/>
                  </a:lnTo>
                  <a:lnTo>
                    <a:pt x="2425700" y="6350"/>
                  </a:lnTo>
                  <a:lnTo>
                    <a:pt x="2381250" y="6350"/>
                  </a:lnTo>
                  <a:lnTo>
                    <a:pt x="2324100" y="0"/>
                  </a:lnTo>
                  <a:close/>
                </a:path>
              </a:pathLst>
            </a:custGeom>
            <a:solidFill>
              <a:srgbClr val="B1A777"/>
            </a:solidFill>
            <a:ln w="1905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itchFamily="2" charset="-122"/>
              </a:endParaRPr>
            </a:p>
          </p:txBody>
        </p:sp>
        <p:sp>
          <p:nvSpPr>
            <p:cNvPr id="48" name="任意多边形 47"/>
            <p:cNvSpPr/>
            <p:nvPr/>
          </p:nvSpPr>
          <p:spPr>
            <a:xfrm>
              <a:off x="4248150" y="3557588"/>
              <a:ext cx="2871788" cy="1524000"/>
            </a:xfrm>
            <a:custGeom>
              <a:gdLst>
                <a:gd name="connsiteX0" fmla="*/ 0 w 2871788"/>
                <a:gd name="connsiteY0" fmla="*/ 1524000 h 1524000"/>
                <a:gd name="connsiteX1" fmla="*/ 0 w 2871788"/>
                <a:gd name="connsiteY1" fmla="*/ 1171575 h 1524000"/>
                <a:gd name="connsiteX2" fmla="*/ 2728913 w 2871788"/>
                <a:gd name="connsiteY2" fmla="*/ 0 h 1524000"/>
                <a:gd name="connsiteX3" fmla="*/ 2771775 w 2871788"/>
                <a:gd name="connsiteY3" fmla="*/ 23812 h 1524000"/>
                <a:gd name="connsiteX4" fmla="*/ 2757488 w 2871788"/>
                <a:gd name="connsiteY4" fmla="*/ 95250 h 1524000"/>
                <a:gd name="connsiteX5" fmla="*/ 2767013 w 2871788"/>
                <a:gd name="connsiteY5" fmla="*/ 161925 h 1524000"/>
                <a:gd name="connsiteX6" fmla="*/ 2790825 w 2871788"/>
                <a:gd name="connsiteY6" fmla="*/ 204787 h 1524000"/>
                <a:gd name="connsiteX7" fmla="*/ 2819400 w 2871788"/>
                <a:gd name="connsiteY7" fmla="*/ 228600 h 1524000"/>
                <a:gd name="connsiteX8" fmla="*/ 2871788 w 2871788"/>
                <a:gd name="connsiteY8" fmla="*/ 247650 h 1524000"/>
                <a:gd name="connsiteX9" fmla="*/ 0 w 2871788"/>
                <a:gd name="connsiteY9" fmla="*/ 1524000 h 1524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71788" h="1524000">
                  <a:moveTo>
                    <a:pt x="0" y="1524000"/>
                  </a:moveTo>
                  <a:lnTo>
                    <a:pt x="0" y="1171575"/>
                  </a:lnTo>
                  <a:lnTo>
                    <a:pt x="2728913" y="0"/>
                  </a:lnTo>
                  <a:lnTo>
                    <a:pt x="2771775" y="23812"/>
                  </a:lnTo>
                  <a:lnTo>
                    <a:pt x="2757488" y="95250"/>
                  </a:lnTo>
                  <a:lnTo>
                    <a:pt x="2767013" y="161925"/>
                  </a:lnTo>
                  <a:lnTo>
                    <a:pt x="2790825" y="204787"/>
                  </a:lnTo>
                  <a:lnTo>
                    <a:pt x="2819400" y="228600"/>
                  </a:lnTo>
                  <a:lnTo>
                    <a:pt x="2871788" y="247650"/>
                  </a:lnTo>
                  <a:lnTo>
                    <a:pt x="0" y="1524000"/>
                  </a:lnTo>
                  <a:close/>
                </a:path>
              </a:pathLst>
            </a:custGeom>
            <a:solidFill>
              <a:srgbClr val="EEECE1">
                <a:lumMod val="75000"/>
              </a:srgbClr>
            </a:solidFill>
            <a:ln w="19050" cap="flat" cmpd="sng" algn="ctr">
              <a:noFill/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itchFamily="2" charset="-122"/>
              </a:endParaRPr>
            </a:p>
          </p:txBody>
        </p:sp>
        <p:cxnSp>
          <p:nvCxnSpPr>
            <p:cNvPr id="49" name="直接连接符 48"/>
            <p:cNvCxnSpPr>
              <a:stCxn id="47" idx="1"/>
              <a:endCxn id="47" idx="4"/>
            </p:cNvCxnSpPr>
            <p:nvPr/>
          </p:nvCxnSpPr>
          <p:spPr>
            <a:xfrm>
              <a:off x="2133600" y="3149600"/>
              <a:ext cx="2114550" cy="1574800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</p:cxnSp>
        <p:sp>
          <p:nvSpPr>
            <p:cNvPr id="50" name="任意多边形 49"/>
            <p:cNvSpPr/>
            <p:nvPr/>
          </p:nvSpPr>
          <p:spPr>
            <a:xfrm>
              <a:off x="2143125" y="2357438"/>
              <a:ext cx="5005388" cy="2738437"/>
            </a:xfrm>
            <a:custGeom>
              <a:gdLst>
                <a:gd name="connsiteX0" fmla="*/ 2314575 w 5005388"/>
                <a:gd name="connsiteY0" fmla="*/ 0 h 2738437"/>
                <a:gd name="connsiteX1" fmla="*/ 0 w 5005388"/>
                <a:gd name="connsiteY1" fmla="*/ 795337 h 2738437"/>
                <a:gd name="connsiteX2" fmla="*/ 0 w 5005388"/>
                <a:gd name="connsiteY2" fmla="*/ 1057275 h 2738437"/>
                <a:gd name="connsiteX3" fmla="*/ 2105025 w 5005388"/>
                <a:gd name="connsiteY3" fmla="*/ 2738437 h 2738437"/>
                <a:gd name="connsiteX4" fmla="*/ 5005388 w 5005388"/>
                <a:gd name="connsiteY4" fmla="*/ 1438275 h 273843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005388" h="2738437">
                  <a:moveTo>
                    <a:pt x="2314575" y="0"/>
                  </a:moveTo>
                  <a:lnTo>
                    <a:pt x="0" y="795337"/>
                  </a:lnTo>
                  <a:lnTo>
                    <a:pt x="0" y="1057275"/>
                  </a:lnTo>
                  <a:lnTo>
                    <a:pt x="2105025" y="2738437"/>
                  </a:lnTo>
                  <a:lnTo>
                    <a:pt x="5005388" y="1438275"/>
                  </a:lnTo>
                </a:path>
              </a:pathLst>
            </a:custGeom>
            <a:noFill/>
            <a:ln w="19050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itchFamily="2" charset="-122"/>
              </a:endParaRPr>
            </a:p>
          </p:txBody>
        </p:sp>
        <p:sp>
          <p:nvSpPr>
            <p:cNvPr id="51" name="任意多边形 50"/>
            <p:cNvSpPr/>
            <p:nvPr/>
          </p:nvSpPr>
          <p:spPr>
            <a:xfrm>
              <a:off x="4248150" y="3562350"/>
              <a:ext cx="2709863" cy="1524000"/>
            </a:xfrm>
            <a:custGeom>
              <a:gdLst>
                <a:gd name="connsiteX0" fmla="*/ 0 w 2709863"/>
                <a:gd name="connsiteY0" fmla="*/ 1524000 h 1524000"/>
                <a:gd name="connsiteX1" fmla="*/ 0 w 2709863"/>
                <a:gd name="connsiteY1" fmla="*/ 1152525 h 1524000"/>
                <a:gd name="connsiteX2" fmla="*/ 2709863 w 2709863"/>
                <a:gd name="connsiteY2" fmla="*/ 0 h 1524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709863" h="1524000">
                  <a:moveTo>
                    <a:pt x="0" y="1524000"/>
                  </a:moveTo>
                  <a:lnTo>
                    <a:pt x="0" y="1152525"/>
                  </a:lnTo>
                  <a:lnTo>
                    <a:pt x="2709863" y="0"/>
                  </a:lnTo>
                </a:path>
              </a:pathLst>
            </a:custGeom>
            <a:noFill/>
            <a:ln w="19050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itchFamily="2" charset="-122"/>
              </a:endParaRPr>
            </a:p>
          </p:txBody>
        </p:sp>
        <p:sp>
          <p:nvSpPr>
            <p:cNvPr id="52" name="椭圆 51"/>
            <p:cNvSpPr/>
            <p:nvPr/>
          </p:nvSpPr>
          <p:spPr>
            <a:xfrm rot="60000">
              <a:off x="2834164" y="5453754"/>
              <a:ext cx="252000" cy="252000"/>
            </a:xfrm>
            <a:prstGeom prst="ellipse">
              <a:avLst/>
            </a:prstGeom>
            <a:gradFill flip="none" rotWithShape="1">
              <a:gsLst>
                <a:gs pos="0">
                  <a:sysClr val="window" lastClr="FFFFFF">
                    <a:lumMod val="95000"/>
                  </a:sysClr>
                </a:gs>
                <a:gs pos="83000">
                  <a:srgbClr val="888888"/>
                </a:gs>
                <a:gs pos="100000">
                  <a:sysClr val="windowText" lastClr="000000">
                    <a:lumMod val="65000"/>
                    <a:lumOff val="35000"/>
                  </a:sysClr>
                </a:gs>
              </a:gsLst>
              <a:path path="circle">
                <a:fillToRect l="50000" t="50000" r="50000" b="50000"/>
              </a:path>
            </a:gradFill>
            <a:ln w="19050" cap="flat" cmpd="sng" algn="ctr">
              <a:solidFill>
                <a:sysClr val="windowText" lastClr="000000"/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itchFamily="2" charset="-122"/>
              </a:endParaRPr>
            </a:p>
          </p:txBody>
        </p:sp>
        <p:cxnSp>
          <p:nvCxnSpPr>
            <p:cNvPr id="53" name="直接连接符 52"/>
            <p:cNvCxnSpPr/>
            <p:nvPr/>
          </p:nvCxnSpPr>
          <p:spPr>
            <a:xfrm flipH="1">
              <a:off x="2953912" y="2091717"/>
              <a:ext cx="0" cy="3359857"/>
            </a:xfrm>
            <a:prstGeom prst="line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</a:ln>
            <a:effectLst/>
          </p:spPr>
        </p:cxnSp>
        <p:grpSp>
          <p:nvGrpSpPr>
            <p:cNvPr id="54" name="组合 53"/>
            <p:cNvGrpSpPr/>
            <p:nvPr/>
          </p:nvGrpSpPr>
          <p:grpSpPr>
            <a:xfrm>
              <a:off x="3582938" y="3766815"/>
              <a:ext cx="1152128" cy="646704"/>
              <a:chOff x="3035632" y="3917251"/>
              <a:chExt cx="1304488" cy="732225"/>
            </a:xfrm>
          </p:grpSpPr>
          <p:sp>
            <p:nvSpPr>
              <p:cNvPr id="55" name="任意多边形 54"/>
              <p:cNvSpPr/>
              <p:nvPr/>
            </p:nvSpPr>
            <p:spPr>
              <a:xfrm>
                <a:off x="3037885" y="3917251"/>
                <a:ext cx="1302235" cy="732225"/>
              </a:xfrm>
              <a:custGeom>
                <a:gdLst>
                  <a:gd name="connsiteX0" fmla="*/ 0 w 1835150"/>
                  <a:gd name="connsiteY0" fmla="*/ 415925 h 1031875"/>
                  <a:gd name="connsiteX1" fmla="*/ 612775 w 1835150"/>
                  <a:gd name="connsiteY1" fmla="*/ 835025 h 1031875"/>
                  <a:gd name="connsiteX2" fmla="*/ 609600 w 1835150"/>
                  <a:gd name="connsiteY2" fmla="*/ 1031875 h 1031875"/>
                  <a:gd name="connsiteX3" fmla="*/ 1831975 w 1835150"/>
                  <a:gd name="connsiteY3" fmla="*/ 539750 h 1031875"/>
                  <a:gd name="connsiteX4" fmla="*/ 1835150 w 1835150"/>
                  <a:gd name="connsiteY4" fmla="*/ 377825 h 1031875"/>
                  <a:gd name="connsiteX5" fmla="*/ 1158875 w 1835150"/>
                  <a:gd name="connsiteY5" fmla="*/ 0 h 1031875"/>
                  <a:gd name="connsiteX6" fmla="*/ 0 w 1835150"/>
                  <a:gd name="connsiteY6" fmla="*/ 415925 h 10318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35150" h="1031875">
                    <a:moveTo>
                      <a:pt x="0" y="415925"/>
                    </a:moveTo>
                    <a:lnTo>
                      <a:pt x="612775" y="835025"/>
                    </a:lnTo>
                    <a:cubicBezTo>
                      <a:pt x="611717" y="900642"/>
                      <a:pt x="610658" y="966258"/>
                      <a:pt x="609600" y="1031875"/>
                    </a:cubicBezTo>
                    <a:lnTo>
                      <a:pt x="1831975" y="539750"/>
                    </a:lnTo>
                    <a:cubicBezTo>
                      <a:pt x="1833033" y="485775"/>
                      <a:pt x="1834092" y="431800"/>
                      <a:pt x="1835150" y="377825"/>
                    </a:cubicBezTo>
                    <a:lnTo>
                      <a:pt x="1158875" y="0"/>
                    </a:lnTo>
                    <a:lnTo>
                      <a:pt x="0" y="415925"/>
                    </a:lnTo>
                    <a:close/>
                  </a:path>
                </a:pathLst>
              </a:custGeom>
              <a:solidFill>
                <a:sysClr val="window" lastClr="FFFFFF">
                  <a:lumMod val="75000"/>
                </a:sysClr>
              </a:solidFill>
              <a:ln w="19050" cap="flat" cmpd="sng" algn="ctr">
                <a:solidFill>
                  <a:sysClr val="windowText" lastClr="000000">
                    <a:lumMod val="65000"/>
                    <a:lumOff val="3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itchFamily="2" charset="-122"/>
                </a:endParaRPr>
              </a:p>
            </p:txBody>
          </p:sp>
          <p:sp>
            <p:nvSpPr>
              <p:cNvPr id="56" name="任意多边形 55"/>
              <p:cNvSpPr/>
              <p:nvPr/>
            </p:nvSpPr>
            <p:spPr>
              <a:xfrm>
                <a:off x="3035632" y="4205635"/>
                <a:ext cx="437082" cy="443841"/>
              </a:xfrm>
              <a:custGeom>
                <a:gdLst>
                  <a:gd name="connsiteX0" fmla="*/ 0 w 615950"/>
                  <a:gd name="connsiteY0" fmla="*/ 0 h 625475"/>
                  <a:gd name="connsiteX1" fmla="*/ 0 w 615950"/>
                  <a:gd name="connsiteY1" fmla="*/ 177800 h 625475"/>
                  <a:gd name="connsiteX2" fmla="*/ 609600 w 615950"/>
                  <a:gd name="connsiteY2" fmla="*/ 625475 h 625475"/>
                  <a:gd name="connsiteX3" fmla="*/ 615950 w 615950"/>
                  <a:gd name="connsiteY3" fmla="*/ 434975 h 625475"/>
                  <a:gd name="connsiteX4" fmla="*/ 0 w 615950"/>
                  <a:gd name="connsiteY4" fmla="*/ 0 h 6254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15950" h="625475">
                    <a:moveTo>
                      <a:pt x="0" y="0"/>
                    </a:moveTo>
                    <a:lnTo>
                      <a:pt x="0" y="177800"/>
                    </a:lnTo>
                    <a:lnTo>
                      <a:pt x="609600" y="625475"/>
                    </a:lnTo>
                    <a:lnTo>
                      <a:pt x="615950" y="43497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ysClr val="window" lastClr="FFFFFF">
                  <a:lumMod val="50000"/>
                </a:sysClr>
              </a:solidFill>
              <a:ln w="19050" cap="flat" cmpd="sng" algn="ctr">
                <a:solidFill>
                  <a:sysClr val="windowText" lastClr="000000">
                    <a:lumMod val="65000"/>
                    <a:lumOff val="3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 smtClean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itchFamily="2" charset="-122"/>
                </a:endParaRPr>
              </a:p>
            </p:txBody>
          </p:sp>
          <p:cxnSp>
            <p:nvCxnSpPr>
              <p:cNvPr id="57" name="直接连接符 56"/>
              <p:cNvCxnSpPr>
                <a:stCxn id="56" idx="3"/>
                <a:endCxn id="55" idx="4"/>
              </p:cNvCxnSpPr>
              <p:nvPr/>
            </p:nvCxnSpPr>
            <p:spPr>
              <a:xfrm flipV="1">
                <a:off x="3472714" y="4185358"/>
                <a:ext cx="867406" cy="328938"/>
              </a:xfrm>
              <a:prstGeom prst="line">
                <a:avLst/>
              </a:prstGeom>
              <a:noFill/>
              <a:ln w="19050" cap="flat" cmpd="sng" algn="ctr">
                <a:solidFill>
                  <a:sysClr val="windowText" lastClr="000000">
                    <a:lumMod val="65000"/>
                    <a:lumOff val="35000"/>
                  </a:sysClr>
                </a:solidFill>
                <a:prstDash val="solid"/>
              </a:ln>
              <a:effectLst/>
            </p:spPr>
          </p:cxnSp>
        </p:grpSp>
        <p:sp>
          <p:nvSpPr>
            <p:cNvPr id="58" name="圆柱形 57"/>
            <p:cNvSpPr/>
            <p:nvPr/>
          </p:nvSpPr>
          <p:spPr>
            <a:xfrm>
              <a:off x="3889980" y="1465108"/>
              <a:ext cx="102183" cy="2605674"/>
            </a:xfrm>
            <a:prstGeom prst="can">
              <a:avLst>
                <a:gd name="adj" fmla="val 40366"/>
              </a:avLst>
            </a:prstGeom>
            <a:gradFill flip="none" rotWithShape="1">
              <a:gsLst>
                <a:gs pos="4000">
                  <a:sysClr val="window" lastClr="FFFFFF">
                    <a:lumMod val="50000"/>
                  </a:sysClr>
                </a:gs>
                <a:gs pos="98333">
                  <a:sysClr val="windowText" lastClr="000000">
                    <a:lumMod val="61000"/>
                    <a:lumOff val="39000"/>
                  </a:sysClr>
                </a:gs>
                <a:gs pos="37000">
                  <a:sysClr val="window" lastClr="FFFFFF">
                    <a:lumMod val="95000"/>
                  </a:sysClr>
                </a:gs>
              </a:gsLst>
              <a:lin ang="0" scaled="1"/>
            </a:gradFill>
            <a:ln w="12700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itchFamily="2" charset="-122"/>
              </a:endParaRPr>
            </a:p>
          </p:txBody>
        </p:sp>
        <p:sp>
          <p:nvSpPr>
            <p:cNvPr id="59" name="圆柱形 58"/>
            <p:cNvSpPr/>
            <p:nvPr/>
          </p:nvSpPr>
          <p:spPr>
            <a:xfrm rot="15300000">
              <a:off x="3546324" y="1198181"/>
              <a:ext cx="50400" cy="1367023"/>
            </a:xfrm>
            <a:prstGeom prst="can">
              <a:avLst>
                <a:gd name="adj" fmla="val 40366"/>
              </a:avLst>
            </a:prstGeom>
            <a:gradFill flip="none" rotWithShape="1">
              <a:gsLst>
                <a:gs pos="4000">
                  <a:sysClr val="window" lastClr="FFFFFF">
                    <a:lumMod val="50000"/>
                  </a:sysClr>
                </a:gs>
                <a:gs pos="98333">
                  <a:sysClr val="windowText" lastClr="000000">
                    <a:lumMod val="61000"/>
                    <a:lumOff val="39000"/>
                  </a:sysClr>
                </a:gs>
                <a:gs pos="37000">
                  <a:sysClr val="window" lastClr="FFFFFF">
                    <a:lumMod val="95000"/>
                  </a:sysClr>
                </a:gs>
              </a:gsLst>
              <a:lin ang="0" scaled="1"/>
            </a:gradFill>
            <a:ln w="12700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itchFamily="2" charset="-122"/>
              </a:endParaRPr>
            </a:p>
          </p:txBody>
        </p:sp>
        <p:sp>
          <p:nvSpPr>
            <p:cNvPr id="60" name="任意多边形 59"/>
            <p:cNvSpPr/>
            <p:nvPr/>
          </p:nvSpPr>
          <p:spPr>
            <a:xfrm>
              <a:off x="3781375" y="1734095"/>
              <a:ext cx="227553" cy="132927"/>
            </a:xfrm>
            <a:custGeom>
              <a:gdLst>
                <a:gd name="connsiteX0" fmla="*/ 38100 w 320675"/>
                <a:gd name="connsiteY0" fmla="*/ 0 h 187325"/>
                <a:gd name="connsiteX1" fmla="*/ 155575 w 320675"/>
                <a:gd name="connsiteY1" fmla="*/ 25400 h 187325"/>
                <a:gd name="connsiteX2" fmla="*/ 254000 w 320675"/>
                <a:gd name="connsiteY2" fmla="*/ 25400 h 187325"/>
                <a:gd name="connsiteX3" fmla="*/ 311150 w 320675"/>
                <a:gd name="connsiteY3" fmla="*/ 15875 h 187325"/>
                <a:gd name="connsiteX4" fmla="*/ 320675 w 320675"/>
                <a:gd name="connsiteY4" fmla="*/ 9525 h 187325"/>
                <a:gd name="connsiteX5" fmla="*/ 317500 w 320675"/>
                <a:gd name="connsiteY5" fmla="*/ 158750 h 187325"/>
                <a:gd name="connsiteX6" fmla="*/ 273050 w 320675"/>
                <a:gd name="connsiteY6" fmla="*/ 184150 h 187325"/>
                <a:gd name="connsiteX7" fmla="*/ 209550 w 320675"/>
                <a:gd name="connsiteY7" fmla="*/ 187325 h 187325"/>
                <a:gd name="connsiteX8" fmla="*/ 127000 w 320675"/>
                <a:gd name="connsiteY8" fmla="*/ 177800 h 187325"/>
                <a:gd name="connsiteX9" fmla="*/ 69850 w 320675"/>
                <a:gd name="connsiteY9" fmla="*/ 171450 h 187325"/>
                <a:gd name="connsiteX10" fmla="*/ 34925 w 320675"/>
                <a:gd name="connsiteY10" fmla="*/ 165100 h 187325"/>
                <a:gd name="connsiteX11" fmla="*/ 85725 w 320675"/>
                <a:gd name="connsiteY11" fmla="*/ 139700 h 187325"/>
                <a:gd name="connsiteX12" fmla="*/ 85725 w 320675"/>
                <a:gd name="connsiteY12" fmla="*/ 98425 h 187325"/>
                <a:gd name="connsiteX13" fmla="*/ 76200 w 320675"/>
                <a:gd name="connsiteY13" fmla="*/ 73025 h 187325"/>
                <a:gd name="connsiteX14" fmla="*/ 41275 w 320675"/>
                <a:gd name="connsiteY14" fmla="*/ 76200 h 187325"/>
                <a:gd name="connsiteX15" fmla="*/ 0 w 320675"/>
                <a:gd name="connsiteY15" fmla="*/ 95250 h 187325"/>
                <a:gd name="connsiteX16" fmla="*/ 38100 w 320675"/>
                <a:gd name="connsiteY16" fmla="*/ 0 h 1873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320675" h="187325">
                  <a:moveTo>
                    <a:pt x="38100" y="0"/>
                  </a:moveTo>
                  <a:lnTo>
                    <a:pt x="155575" y="25400"/>
                  </a:lnTo>
                  <a:lnTo>
                    <a:pt x="254000" y="25400"/>
                  </a:lnTo>
                  <a:lnTo>
                    <a:pt x="311150" y="15875"/>
                  </a:lnTo>
                  <a:lnTo>
                    <a:pt x="320675" y="9525"/>
                  </a:lnTo>
                  <a:cubicBezTo>
                    <a:pt x="319617" y="59267"/>
                    <a:pt x="318558" y="109008"/>
                    <a:pt x="317500" y="158750"/>
                  </a:cubicBezTo>
                  <a:lnTo>
                    <a:pt x="273050" y="184150"/>
                  </a:lnTo>
                  <a:lnTo>
                    <a:pt x="209550" y="187325"/>
                  </a:lnTo>
                  <a:lnTo>
                    <a:pt x="127000" y="177800"/>
                  </a:lnTo>
                  <a:lnTo>
                    <a:pt x="69850" y="171450"/>
                  </a:lnTo>
                  <a:lnTo>
                    <a:pt x="34925" y="165100"/>
                  </a:lnTo>
                  <a:lnTo>
                    <a:pt x="85725" y="139700"/>
                  </a:lnTo>
                  <a:lnTo>
                    <a:pt x="85725" y="98425"/>
                  </a:lnTo>
                  <a:lnTo>
                    <a:pt x="76200" y="73025"/>
                  </a:lnTo>
                  <a:lnTo>
                    <a:pt x="41275" y="76200"/>
                  </a:lnTo>
                  <a:lnTo>
                    <a:pt x="0" y="95250"/>
                  </a:lnTo>
                  <a:lnTo>
                    <a:pt x="38100" y="0"/>
                  </a:lnTo>
                  <a:close/>
                </a:path>
              </a:pathLst>
            </a:custGeom>
            <a:solidFill>
              <a:sysClr val="window" lastClr="FFFFFF">
                <a:lumMod val="50000"/>
              </a:sysClr>
            </a:solidFill>
            <a:ln w="12700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itchFamily="2" charset="-122"/>
              </a:endParaRPr>
            </a:p>
          </p:txBody>
        </p:sp>
        <p:sp>
          <p:nvSpPr>
            <p:cNvPr id="61" name="任意多边形 60"/>
            <p:cNvSpPr/>
            <p:nvPr/>
          </p:nvSpPr>
          <p:spPr>
            <a:xfrm>
              <a:off x="3808411" y="1702553"/>
              <a:ext cx="200517" cy="49566"/>
            </a:xfrm>
            <a:custGeom>
              <a:gdLst>
                <a:gd name="connsiteX0" fmla="*/ 0 w 282575"/>
                <a:gd name="connsiteY0" fmla="*/ 34925 h 69850"/>
                <a:gd name="connsiteX1" fmla="*/ 107950 w 282575"/>
                <a:gd name="connsiteY1" fmla="*/ 63500 h 69850"/>
                <a:gd name="connsiteX2" fmla="*/ 215900 w 282575"/>
                <a:gd name="connsiteY2" fmla="*/ 69850 h 69850"/>
                <a:gd name="connsiteX3" fmla="*/ 282575 w 282575"/>
                <a:gd name="connsiteY3" fmla="*/ 57150 h 69850"/>
                <a:gd name="connsiteX4" fmla="*/ 260350 w 282575"/>
                <a:gd name="connsiteY4" fmla="*/ 9525 h 69850"/>
                <a:gd name="connsiteX5" fmla="*/ 231775 w 282575"/>
                <a:gd name="connsiteY5" fmla="*/ 38100 h 69850"/>
                <a:gd name="connsiteX6" fmla="*/ 161925 w 282575"/>
                <a:gd name="connsiteY6" fmla="*/ 38100 h 69850"/>
                <a:gd name="connsiteX7" fmla="*/ 117475 w 282575"/>
                <a:gd name="connsiteY7" fmla="*/ 25400 h 69850"/>
                <a:gd name="connsiteX8" fmla="*/ 117475 w 282575"/>
                <a:gd name="connsiteY8" fmla="*/ 0 h 69850"/>
                <a:gd name="connsiteX9" fmla="*/ 60325 w 282575"/>
                <a:gd name="connsiteY9" fmla="*/ 12700 h 69850"/>
                <a:gd name="connsiteX10" fmla="*/ 0 w 282575"/>
                <a:gd name="connsiteY10" fmla="*/ 34925 h 6985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82575" h="69850">
                  <a:moveTo>
                    <a:pt x="0" y="34925"/>
                  </a:moveTo>
                  <a:lnTo>
                    <a:pt x="107950" y="63500"/>
                  </a:lnTo>
                  <a:lnTo>
                    <a:pt x="215900" y="69850"/>
                  </a:lnTo>
                  <a:lnTo>
                    <a:pt x="282575" y="57150"/>
                  </a:lnTo>
                  <a:lnTo>
                    <a:pt x="260350" y="9525"/>
                  </a:lnTo>
                  <a:lnTo>
                    <a:pt x="231775" y="38100"/>
                  </a:lnTo>
                  <a:lnTo>
                    <a:pt x="161925" y="38100"/>
                  </a:lnTo>
                  <a:lnTo>
                    <a:pt x="117475" y="25400"/>
                  </a:lnTo>
                  <a:lnTo>
                    <a:pt x="117475" y="0"/>
                  </a:lnTo>
                  <a:lnTo>
                    <a:pt x="60325" y="12700"/>
                  </a:lnTo>
                  <a:lnTo>
                    <a:pt x="0" y="34925"/>
                  </a:lnTo>
                  <a:close/>
                </a:path>
              </a:pathLst>
            </a:custGeom>
            <a:solidFill>
              <a:sysClr val="window" lastClr="FFFFFF">
                <a:lumMod val="65000"/>
              </a:sysClr>
            </a:solidFill>
            <a:ln w="12700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itchFamily="2" charset="-122"/>
              </a:endParaRPr>
            </a:p>
          </p:txBody>
        </p:sp>
        <p:sp>
          <p:nvSpPr>
            <p:cNvPr id="62" name="圆柱形 61"/>
            <p:cNvSpPr/>
            <p:nvPr/>
          </p:nvSpPr>
          <p:spPr>
            <a:xfrm>
              <a:off x="2905131" y="1945741"/>
              <a:ext cx="90000" cy="153854"/>
            </a:xfrm>
            <a:prstGeom prst="can">
              <a:avLst>
                <a:gd name="adj" fmla="val 21844"/>
              </a:avLst>
            </a:prstGeom>
            <a:gradFill flip="none" rotWithShape="1">
              <a:gsLst>
                <a:gs pos="4000">
                  <a:sysClr val="window" lastClr="FFFFFF">
                    <a:lumMod val="50000"/>
                  </a:sysClr>
                </a:gs>
                <a:gs pos="98333">
                  <a:sysClr val="windowText" lastClr="000000">
                    <a:lumMod val="61000"/>
                    <a:lumOff val="39000"/>
                  </a:sysClr>
                </a:gs>
                <a:gs pos="37000">
                  <a:sysClr val="window" lastClr="FFFFFF">
                    <a:lumMod val="95000"/>
                  </a:sysClr>
                </a:gs>
              </a:gsLst>
              <a:lin ang="0" scaled="1"/>
            </a:gradFill>
            <a:ln w="12700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itchFamily="2" charset="-122"/>
              </a:endParaRPr>
            </a:p>
          </p:txBody>
        </p:sp>
        <p:sp>
          <p:nvSpPr>
            <p:cNvPr id="63" name="圆柱形 62"/>
            <p:cNvSpPr/>
            <p:nvPr/>
          </p:nvSpPr>
          <p:spPr>
            <a:xfrm rot="15300000">
              <a:off x="2810568" y="1970313"/>
              <a:ext cx="48891" cy="225256"/>
            </a:xfrm>
            <a:prstGeom prst="can">
              <a:avLst>
                <a:gd name="adj" fmla="val 40366"/>
              </a:avLst>
            </a:prstGeom>
            <a:gradFill flip="none" rotWithShape="1">
              <a:gsLst>
                <a:gs pos="4000">
                  <a:sysClr val="window" lastClr="FFFFFF">
                    <a:lumMod val="50000"/>
                  </a:sysClr>
                </a:gs>
                <a:gs pos="98333">
                  <a:sysClr val="windowText" lastClr="000000">
                    <a:lumMod val="61000"/>
                    <a:lumOff val="39000"/>
                  </a:sysClr>
                </a:gs>
                <a:gs pos="37000">
                  <a:sysClr val="window" lastClr="FFFFFF">
                    <a:lumMod val="95000"/>
                  </a:sysClr>
                </a:gs>
              </a:gsLst>
              <a:lin ang="0" scaled="1"/>
            </a:gradFill>
            <a:ln w="12700" cap="flat" cmpd="sng" algn="ctr">
              <a:solidFill>
                <a:sysClr val="windowText" lastClr="000000">
                  <a:lumMod val="65000"/>
                  <a:lumOff val="35000"/>
                </a:sysClr>
              </a:solidFill>
              <a:prstDash val="solid"/>
            </a:ln>
            <a:effectLst/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宋体" pitchFamily="2" charset="-122"/>
              </a:endParaRPr>
            </a:p>
          </p:txBody>
        </p:sp>
      </p:grpSp>
      <p:grpSp>
        <p:nvGrpSpPr>
          <p:cNvPr id="81" name="组合 80"/>
          <p:cNvGrpSpPr/>
          <p:nvPr/>
        </p:nvGrpSpPr>
        <p:grpSpPr>
          <a:xfrm>
            <a:off x="6326685" y="1207417"/>
            <a:ext cx="4532678" cy="1397536"/>
            <a:chOff x="6329732" y="1294377"/>
            <a:chExt cx="4532678" cy="1397536"/>
          </a:xfrm>
        </p:grpSpPr>
        <p:pic>
          <p:nvPicPr>
            <p:cNvPr id="65" name="图片 6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329732" y="1345713"/>
              <a:ext cx="1827900" cy="1346200"/>
            </a:xfrm>
            <a:prstGeom prst="rect">
              <a:avLst/>
            </a:prstGeom>
          </p:spPr>
        </p:pic>
        <p:pic>
          <p:nvPicPr>
            <p:cNvPr id="66" name="图片 65"/>
            <p:cNvPicPr>
              <a:picLocks noChangeAspect="1"/>
            </p:cNvPicPr>
            <p:nvPr/>
          </p:nvPicPr>
          <p:blipFill>
            <a:blip r:embed="rId4"/>
            <a:srcRect l="17667" t="14089" r="5108" b="10621"/>
            <a:stretch>
              <a:fillRect/>
            </a:stretch>
          </p:blipFill>
          <p:spPr>
            <a:xfrm>
              <a:off x="9038165" y="1294377"/>
              <a:ext cx="1824245" cy="1385394"/>
            </a:xfrm>
            <a:prstGeom prst="rect">
              <a:avLst/>
            </a:prstGeom>
          </p:spPr>
        </p:pic>
        <p:sp>
          <p:nvSpPr>
            <p:cNvPr id="67" name="文本框 66"/>
            <p:cNvSpPr txBox="1"/>
            <p:nvPr/>
          </p:nvSpPr>
          <p:spPr>
            <a:xfrm>
              <a:off x="8157632" y="1694409"/>
              <a:ext cx="87687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600" b="1" smtClean="0">
                  <a:solidFill>
                    <a:srgbClr val="0070C0"/>
                  </a:solidFill>
                </a:rPr>
                <a:t>PK</a:t>
              </a:r>
              <a:endParaRPr lang="zh-CN" altLang="en-US" sz="3600" b="1">
                <a:solidFill>
                  <a:srgbClr val="0070C0"/>
                </a:solidFill>
              </a:endParaRPr>
            </a:p>
          </p:txBody>
        </p:sp>
      </p:grpSp>
      <p:sp>
        <p:nvSpPr>
          <p:cNvPr id="70" name="任意多边形 69"/>
          <p:cNvSpPr/>
          <p:nvPr/>
        </p:nvSpPr>
        <p:spPr>
          <a:xfrm>
            <a:off x="9846734" y="1998870"/>
            <a:ext cx="880533" cy="558799"/>
          </a:xfrm>
          <a:custGeom>
            <a:gdLst>
              <a:gd name="connsiteX0" fmla="*/ 0 w 880533"/>
              <a:gd name="connsiteY0" fmla="*/ 237065 h 558799"/>
              <a:gd name="connsiteX1" fmla="*/ 321734 w 880533"/>
              <a:gd name="connsiteY1" fmla="*/ 558799 h 558799"/>
              <a:gd name="connsiteX2" fmla="*/ 880533 w 880533"/>
              <a:gd name="connsiteY2" fmla="*/ 0 h 5587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80533" h="558799">
                <a:moveTo>
                  <a:pt x="0" y="237065"/>
                </a:moveTo>
                <a:lnTo>
                  <a:pt x="321734" y="558799"/>
                </a:lnTo>
                <a:lnTo>
                  <a:pt x="880533" y="0"/>
                </a:lnTo>
              </a:path>
            </a:pathLst>
          </a:cu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2" name="组合 81"/>
          <p:cNvGrpSpPr/>
          <p:nvPr/>
        </p:nvGrpSpPr>
        <p:grpSpPr>
          <a:xfrm>
            <a:off x="6326685" y="2765891"/>
            <a:ext cx="4538772" cy="1600829"/>
            <a:chOff x="6326685" y="2857862"/>
            <a:chExt cx="4538772" cy="1600829"/>
          </a:xfrm>
        </p:grpSpPr>
        <p:pic>
          <p:nvPicPr>
            <p:cNvPr id="71" name="图片 70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6326685" y="2874934"/>
              <a:ext cx="1830947" cy="1583757"/>
            </a:xfrm>
            <a:prstGeom prst="rect">
              <a:avLst/>
            </a:prstGeom>
            <a:ln>
              <a:solidFill>
                <a:srgbClr val="333942"/>
              </a:solidFill>
            </a:ln>
          </p:spPr>
        </p:pic>
        <p:pic>
          <p:nvPicPr>
            <p:cNvPr id="72" name="图片 71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034510" y="2857862"/>
              <a:ext cx="1830947" cy="1583757"/>
            </a:xfrm>
            <a:prstGeom prst="rect">
              <a:avLst/>
            </a:prstGeom>
            <a:ln>
              <a:solidFill>
                <a:srgbClr val="333942"/>
              </a:solidFill>
            </a:ln>
          </p:spPr>
        </p:pic>
        <p:sp>
          <p:nvSpPr>
            <p:cNvPr id="73" name="文本框 72"/>
            <p:cNvSpPr txBox="1"/>
            <p:nvPr/>
          </p:nvSpPr>
          <p:spPr>
            <a:xfrm>
              <a:off x="8157632" y="3294356"/>
              <a:ext cx="87687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600" b="1" smtClean="0">
                  <a:solidFill>
                    <a:srgbClr val="0070C0"/>
                  </a:solidFill>
                </a:rPr>
                <a:t>PK</a:t>
              </a:r>
              <a:endParaRPr lang="zh-CN" altLang="en-US" sz="3600" b="1">
                <a:solidFill>
                  <a:srgbClr val="0070C0"/>
                </a:solidFill>
              </a:endParaRPr>
            </a:p>
          </p:txBody>
        </p:sp>
      </p:grpSp>
      <p:sp>
        <p:nvSpPr>
          <p:cNvPr id="74" name="任意多边形 73"/>
          <p:cNvSpPr/>
          <p:nvPr/>
        </p:nvSpPr>
        <p:spPr>
          <a:xfrm>
            <a:off x="7128137" y="3821317"/>
            <a:ext cx="880533" cy="558799"/>
          </a:xfrm>
          <a:custGeom>
            <a:gdLst>
              <a:gd name="connsiteX0" fmla="*/ 0 w 880533"/>
              <a:gd name="connsiteY0" fmla="*/ 237065 h 558799"/>
              <a:gd name="connsiteX1" fmla="*/ 321734 w 880533"/>
              <a:gd name="connsiteY1" fmla="*/ 558799 h 558799"/>
              <a:gd name="connsiteX2" fmla="*/ 880533 w 880533"/>
              <a:gd name="connsiteY2" fmla="*/ 0 h 5587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80533" h="558799">
                <a:moveTo>
                  <a:pt x="0" y="237065"/>
                </a:moveTo>
                <a:lnTo>
                  <a:pt x="321734" y="558799"/>
                </a:lnTo>
                <a:lnTo>
                  <a:pt x="880533" y="0"/>
                </a:lnTo>
              </a:path>
            </a:pathLst>
          </a:cu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3" name="组合 82"/>
          <p:cNvGrpSpPr/>
          <p:nvPr/>
        </p:nvGrpSpPr>
        <p:grpSpPr>
          <a:xfrm>
            <a:off x="6302040" y="4534695"/>
            <a:ext cx="4563417" cy="1400439"/>
            <a:chOff x="6302040" y="4534695"/>
            <a:chExt cx="4563417" cy="1400439"/>
          </a:xfrm>
        </p:grpSpPr>
        <p:pic>
          <p:nvPicPr>
            <p:cNvPr id="75" name="图片 74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1199" b="11717"/>
            <a:stretch>
              <a:fillRect/>
            </a:stretch>
          </p:blipFill>
          <p:spPr>
            <a:xfrm>
              <a:off x="6326685" y="4538132"/>
              <a:ext cx="1830947" cy="1397002"/>
            </a:xfrm>
            <a:prstGeom prst="rect">
              <a:avLst/>
            </a:prstGeom>
            <a:ln>
              <a:solidFill>
                <a:srgbClr val="333942"/>
              </a:solidFill>
            </a:ln>
          </p:spPr>
        </p:pic>
        <p:pic>
          <p:nvPicPr>
            <p:cNvPr id="76" name="图片 75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8601" t="1" r="13946" b="42546"/>
            <a:stretch>
              <a:fillRect/>
            </a:stretch>
          </p:blipFill>
          <p:spPr>
            <a:xfrm>
              <a:off x="9023618" y="4542156"/>
              <a:ext cx="1841839" cy="1392978"/>
            </a:xfrm>
            <a:prstGeom prst="rect">
              <a:avLst/>
            </a:prstGeom>
            <a:ln>
              <a:solidFill>
                <a:srgbClr val="333942"/>
              </a:solidFill>
            </a:ln>
          </p:spPr>
        </p:pic>
        <p:sp>
          <p:nvSpPr>
            <p:cNvPr id="77" name="文本框 76"/>
            <p:cNvSpPr txBox="1"/>
            <p:nvPr/>
          </p:nvSpPr>
          <p:spPr>
            <a:xfrm>
              <a:off x="8157632" y="4958741"/>
              <a:ext cx="876878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3600" b="1" smtClean="0">
                  <a:solidFill>
                    <a:srgbClr val="0070C0"/>
                  </a:solidFill>
                </a:rPr>
                <a:t>PK</a:t>
              </a:r>
              <a:endParaRPr lang="zh-CN" altLang="en-US" sz="3600" b="1">
                <a:solidFill>
                  <a:srgbClr val="0070C0"/>
                </a:solidFill>
              </a:endParaRPr>
            </a:p>
          </p:txBody>
        </p:sp>
        <p:sp>
          <p:nvSpPr>
            <p:cNvPr id="78" name="文本框 77"/>
            <p:cNvSpPr txBox="1"/>
            <p:nvPr/>
          </p:nvSpPr>
          <p:spPr>
            <a:xfrm>
              <a:off x="6302040" y="4534695"/>
              <a:ext cx="81280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 smtClean="0">
                  <a:latin typeface="楷体" pitchFamily="49" charset="-122"/>
                  <a:ea typeface="楷体" pitchFamily="49" charset="-122"/>
                </a:rPr>
                <a:t>有弹力</a:t>
              </a:r>
              <a:endParaRPr lang="zh-CN" altLang="en-US" sz="1600" b="1">
                <a:latin typeface="楷体" pitchFamily="49" charset="-122"/>
                <a:ea typeface="楷体" pitchFamily="49" charset="-122"/>
              </a:endParaRPr>
            </a:p>
          </p:txBody>
        </p:sp>
        <p:sp>
          <p:nvSpPr>
            <p:cNvPr id="79" name="文本框 78"/>
            <p:cNvSpPr txBox="1"/>
            <p:nvPr/>
          </p:nvSpPr>
          <p:spPr>
            <a:xfrm>
              <a:off x="8980624" y="4534695"/>
              <a:ext cx="812800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latin typeface="楷体" pitchFamily="49" charset="-122"/>
                  <a:ea typeface="楷体" pitchFamily="49" charset="-122"/>
                </a:rPr>
                <a:t>无</a:t>
              </a:r>
              <a:r>
                <a:rPr lang="zh-CN" altLang="en-US" sz="1600" b="1" smtClean="0">
                  <a:latin typeface="楷体" pitchFamily="49" charset="-122"/>
                  <a:ea typeface="楷体" pitchFamily="49" charset="-122"/>
                </a:rPr>
                <a:t>弹力</a:t>
              </a:r>
              <a:endParaRPr lang="zh-CN" altLang="en-US" sz="1600" b="1">
                <a:latin typeface="楷体" pitchFamily="49" charset="-122"/>
                <a:ea typeface="楷体" pitchFamily="49" charset="-122"/>
              </a:endParaRPr>
            </a:p>
          </p:txBody>
        </p:sp>
      </p:grpSp>
      <p:sp>
        <p:nvSpPr>
          <p:cNvPr id="80" name="任意多边形 79"/>
          <p:cNvSpPr/>
          <p:nvPr/>
        </p:nvSpPr>
        <p:spPr>
          <a:xfrm>
            <a:off x="9900494" y="5224751"/>
            <a:ext cx="880533" cy="558799"/>
          </a:xfrm>
          <a:custGeom>
            <a:gdLst>
              <a:gd name="connsiteX0" fmla="*/ 0 w 880533"/>
              <a:gd name="connsiteY0" fmla="*/ 237065 h 558799"/>
              <a:gd name="connsiteX1" fmla="*/ 321734 w 880533"/>
              <a:gd name="connsiteY1" fmla="*/ 558799 h 558799"/>
              <a:gd name="connsiteX2" fmla="*/ 880533 w 880533"/>
              <a:gd name="connsiteY2" fmla="*/ 0 h 5587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80533" h="558799">
                <a:moveTo>
                  <a:pt x="0" y="237065"/>
                </a:moveTo>
                <a:lnTo>
                  <a:pt x="321734" y="558799"/>
                </a:lnTo>
                <a:lnTo>
                  <a:pt x="880533" y="0"/>
                </a:lnTo>
              </a:path>
            </a:pathLst>
          </a:cu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/>
      <p:bldP spid="74" grpId="1"/>
      <p:bldP spid="80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TextBox 2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23081" y="2805370"/>
            <a:ext cx="1297984" cy="715773"/>
          </a:xfrm>
          <a:prstGeom prst="rect">
            <a:avLst/>
          </a:prstGeom>
          <a:blipFill rotWithShape="0">
            <a:blip r:embed="rId3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grpSp>
        <p:nvGrpSpPr>
          <p:cNvPr id="69" name="组合 68"/>
          <p:cNvGrpSpPr/>
          <p:nvPr/>
        </p:nvGrpSpPr>
        <p:grpSpPr>
          <a:xfrm>
            <a:off x="899729" y="3064349"/>
            <a:ext cx="1749203" cy="369332"/>
            <a:chOff x="1051096" y="1609053"/>
            <a:chExt cx="1749203" cy="369332"/>
          </a:xfrm>
        </p:grpSpPr>
        <p:sp>
          <p:nvSpPr>
            <p:cNvPr id="84" name="KSO_Shape"/>
            <p:cNvSpPr/>
            <p:nvPr/>
          </p:nvSpPr>
          <p:spPr>
            <a:xfrm>
              <a:off x="1051096" y="1635295"/>
              <a:ext cx="316127" cy="316127"/>
            </a:xfrm>
            <a:custGeom>
              <a:gdLst>
                <a:gd name="connsiteX0" fmla="*/ 158628 w 585904"/>
                <a:gd name="connsiteY0" fmla="*/ 130053 h 585904"/>
                <a:gd name="connsiteX1" fmla="*/ 321527 w 585904"/>
                <a:gd name="connsiteY1" fmla="*/ 130053 h 585904"/>
                <a:gd name="connsiteX2" fmla="*/ 484425 w 585904"/>
                <a:gd name="connsiteY2" fmla="*/ 292952 h 585904"/>
                <a:gd name="connsiteX3" fmla="*/ 321527 w 585904"/>
                <a:gd name="connsiteY3" fmla="*/ 455850 h 585904"/>
                <a:gd name="connsiteX4" fmla="*/ 158628 w 585904"/>
                <a:gd name="connsiteY4" fmla="*/ 455850 h 585904"/>
                <a:gd name="connsiteX5" fmla="*/ 321527 w 585904"/>
                <a:gd name="connsiteY5" fmla="*/ 292952 h 585904"/>
                <a:gd name="connsiteX6" fmla="*/ 292951 w 585904"/>
                <a:gd name="connsiteY6" fmla="*/ 28505 h 585904"/>
                <a:gd name="connsiteX7" fmla="*/ 28504 w 585904"/>
                <a:gd name="connsiteY7" fmla="*/ 292952 h 585904"/>
                <a:gd name="connsiteX8" fmla="*/ 292951 w 585904"/>
                <a:gd name="connsiteY8" fmla="*/ 557399 h 585904"/>
                <a:gd name="connsiteX9" fmla="*/ 557398 w 585904"/>
                <a:gd name="connsiteY9" fmla="*/ 292952 h 585904"/>
                <a:gd name="connsiteX10" fmla="*/ 292951 w 585904"/>
                <a:gd name="connsiteY10" fmla="*/ 28505 h 585904"/>
                <a:gd name="connsiteX11" fmla="*/ 292952 w 585904"/>
                <a:gd name="connsiteY11" fmla="*/ 0 h 585904"/>
                <a:gd name="connsiteX12" fmla="*/ 585904 w 585904"/>
                <a:gd name="connsiteY12" fmla="*/ 292952 h 585904"/>
                <a:gd name="connsiteX13" fmla="*/ 292952 w 585904"/>
                <a:gd name="connsiteY13" fmla="*/ 585904 h 585904"/>
                <a:gd name="connsiteX14" fmla="*/ 0 w 585904"/>
                <a:gd name="connsiteY14" fmla="*/ 292952 h 585904"/>
                <a:gd name="connsiteX15" fmla="*/ 292952 w 585904"/>
                <a:gd name="connsiteY15" fmla="*/ 0 h 585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5904" h="585904">
                  <a:moveTo>
                    <a:pt x="158628" y="130053"/>
                  </a:moveTo>
                  <a:lnTo>
                    <a:pt x="321527" y="130053"/>
                  </a:lnTo>
                  <a:lnTo>
                    <a:pt x="484425" y="292952"/>
                  </a:lnTo>
                  <a:lnTo>
                    <a:pt x="321527" y="455850"/>
                  </a:lnTo>
                  <a:lnTo>
                    <a:pt x="158628" y="455850"/>
                  </a:lnTo>
                  <a:lnTo>
                    <a:pt x="321527" y="292952"/>
                  </a:lnTo>
                  <a:close/>
                  <a:moveTo>
                    <a:pt x="292951" y="28505"/>
                  </a:moveTo>
                  <a:cubicBezTo>
                    <a:pt x="146901" y="28505"/>
                    <a:pt x="28504" y="146902"/>
                    <a:pt x="28504" y="292952"/>
                  </a:cubicBezTo>
                  <a:cubicBezTo>
                    <a:pt x="28504" y="439002"/>
                    <a:pt x="146901" y="557399"/>
                    <a:pt x="292951" y="557399"/>
                  </a:cubicBezTo>
                  <a:cubicBezTo>
                    <a:pt x="439001" y="557399"/>
                    <a:pt x="557398" y="439002"/>
                    <a:pt x="557398" y="292952"/>
                  </a:cubicBezTo>
                  <a:cubicBezTo>
                    <a:pt x="557398" y="146902"/>
                    <a:pt x="439001" y="28505"/>
                    <a:pt x="292951" y="28505"/>
                  </a:cubicBezTo>
                  <a:close/>
                  <a:moveTo>
                    <a:pt x="292952" y="0"/>
                  </a:moveTo>
                  <a:cubicBezTo>
                    <a:pt x="454745" y="0"/>
                    <a:pt x="585904" y="131159"/>
                    <a:pt x="585904" y="292952"/>
                  </a:cubicBezTo>
                  <a:cubicBezTo>
                    <a:pt x="585904" y="454745"/>
                    <a:pt x="454745" y="585904"/>
                    <a:pt x="292952" y="585904"/>
                  </a:cubicBezTo>
                  <a:cubicBezTo>
                    <a:pt x="131159" y="585904"/>
                    <a:pt x="0" y="454745"/>
                    <a:pt x="0" y="292952"/>
                  </a:cubicBezTo>
                  <a:cubicBezTo>
                    <a:pt x="0" y="131159"/>
                    <a:pt x="131159" y="0"/>
                    <a:pt x="292952" y="0"/>
                  </a:cubicBezTo>
                  <a:close/>
                </a:path>
              </a:pathLst>
            </a:custGeom>
            <a:solidFill>
              <a:srgbClr val="ED656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5" name="TextBox 20"/>
            <p:cNvSpPr txBox="1"/>
            <p:nvPr/>
          </p:nvSpPr>
          <p:spPr>
            <a:xfrm>
              <a:off x="1439746" y="1609053"/>
              <a:ext cx="1360553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</a:pPr>
              <a:r>
                <a:rPr kumimoji="1" lang="zh-CN" altLang="en-US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测量原理：</a:t>
              </a:r>
            </a:p>
          </p:txBody>
        </p:sp>
      </p:grpSp>
      <p:sp>
        <p:nvSpPr>
          <p:cNvPr id="89" name="TextBox 22"/>
          <p:cNvSpPr txBox="1"/>
          <p:nvPr/>
        </p:nvSpPr>
        <p:spPr>
          <a:xfrm>
            <a:off x="3531369" y="3853220"/>
            <a:ext cx="948160" cy="369332"/>
          </a:xfrm>
          <a:prstGeom prst="rect">
            <a:avLst/>
          </a:prstGeom>
          <a:solidFill>
            <a:srgbClr val="192887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mtClean="0">
                <a:solidFill>
                  <a:prstClr val="white"/>
                </a:solidFill>
                <a:latin typeface="楷体" pitchFamily="49" charset="-122"/>
                <a:ea typeface="楷体" pitchFamily="49" charset="-122"/>
              </a:rPr>
              <a:t>米尺</a:t>
            </a:r>
            <a:endParaRPr lang="zh-CN" altLang="en-US">
              <a:solidFill>
                <a:prstClr val="white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90" name="TextBox 22"/>
          <p:cNvSpPr txBox="1"/>
          <p:nvPr/>
        </p:nvSpPr>
        <p:spPr>
          <a:xfrm>
            <a:off x="4479529" y="3853220"/>
            <a:ext cx="1354004" cy="369332"/>
          </a:xfrm>
          <a:prstGeom prst="rect">
            <a:avLst/>
          </a:prstGeom>
          <a:solidFill>
            <a:srgbClr val="192887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prstClr val="white"/>
                </a:solidFill>
                <a:latin typeface="楷体" pitchFamily="49" charset="-122"/>
                <a:ea typeface="楷体" pitchFamily="49" charset="-122"/>
              </a:rPr>
              <a:t>、</a:t>
            </a:r>
            <a:r>
              <a:rPr lang="zh-CN" altLang="en-US" smtClean="0">
                <a:solidFill>
                  <a:prstClr val="white"/>
                </a:solidFill>
                <a:latin typeface="楷体" pitchFamily="49" charset="-122"/>
                <a:ea typeface="楷体" pitchFamily="49" charset="-122"/>
              </a:rPr>
              <a:t>游标卡尺</a:t>
            </a:r>
            <a:endParaRPr lang="zh-CN" altLang="en-US">
              <a:solidFill>
                <a:prstClr val="white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92" name="矩形 91"/>
          <p:cNvSpPr/>
          <p:nvPr/>
        </p:nvSpPr>
        <p:spPr>
          <a:xfrm>
            <a:off x="8789215" y="1107240"/>
            <a:ext cx="1188000" cy="398140"/>
          </a:xfrm>
          <a:prstGeom prst="rect">
            <a:avLst/>
          </a:prstGeom>
          <a:gradFill flip="none" rotWithShape="1">
            <a:gsLst>
              <a:gs pos="0">
                <a:srgbClr val="FFDCB9">
                  <a:shade val="30000"/>
                  <a:satMod val="115000"/>
                  <a:lumMod val="87000"/>
                  <a:lumOff val="13000"/>
                </a:srgbClr>
              </a:gs>
              <a:gs pos="47000">
                <a:srgbClr val="FFDCB9">
                  <a:shade val="67500"/>
                  <a:satMod val="115000"/>
                </a:srgbClr>
              </a:gs>
              <a:gs pos="100000">
                <a:srgbClr val="FFDCB9">
                  <a:shade val="100000"/>
                  <a:satMod val="115000"/>
                  <a:alpha val="38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93" name="直接连接符 92"/>
          <p:cNvCxnSpPr/>
          <p:nvPr/>
        </p:nvCxnSpPr>
        <p:spPr>
          <a:xfrm rot="5400000" flipH="1">
            <a:off x="9382098" y="916142"/>
            <a:ext cx="0" cy="1188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直接连接符 93"/>
          <p:cNvCxnSpPr/>
          <p:nvPr/>
        </p:nvCxnSpPr>
        <p:spPr>
          <a:xfrm flipH="1">
            <a:off x="9347173" y="1513317"/>
            <a:ext cx="0" cy="4207197"/>
          </a:xfrm>
          <a:prstGeom prst="line">
            <a:avLst/>
          </a:prstGeom>
          <a:ln w="28575">
            <a:solidFill>
              <a:srgbClr val="333942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椭圆 94"/>
          <p:cNvSpPr/>
          <p:nvPr/>
        </p:nvSpPr>
        <p:spPr>
          <a:xfrm>
            <a:off x="9165389" y="5713371"/>
            <a:ext cx="358806" cy="358806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83000">
                <a:srgbClr val="888888"/>
              </a:gs>
              <a:gs pos="100000">
                <a:schemeClr val="tx1">
                  <a:lumMod val="65000"/>
                  <a:lumOff val="35000"/>
                </a:schemeClr>
              </a:gs>
            </a:gsLst>
            <a:path path="circle">
              <a:fillToRect l="50000" t="50000" r="50000" b="50000"/>
            </a:path>
          </a:gradFill>
          <a:ln w="190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" name="矩形 9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288379" y="4335502"/>
            <a:ext cx="2056979" cy="453073"/>
          </a:xfrm>
          <a:prstGeom prst="rect">
            <a:avLst/>
          </a:prstGeom>
          <a:blipFill rotWithShape="0">
            <a:blip r:embed="rId4"/>
            <a:stretch>
              <a:fillRect l="-1183" b="-13333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97" name="矩形 9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288379" y="3758037"/>
            <a:ext cx="2056979" cy="453073"/>
          </a:xfrm>
          <a:prstGeom prst="rect">
            <a:avLst/>
          </a:prstGeom>
          <a:blipFill rotWithShape="0">
            <a:blip r:embed="rId5"/>
            <a:stretch>
              <a:fillRect l="-1183" b="-13333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98" name="TextBox 2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8504800" y="3404094"/>
            <a:ext cx="420500" cy="584775"/>
          </a:xfrm>
          <a:prstGeom prst="rect">
            <a:avLst/>
          </a:prstGeom>
          <a:blipFill rotWithShape="0">
            <a:blip r:embed="rId6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grpSp>
        <p:nvGrpSpPr>
          <p:cNvPr id="5" name="组合 4"/>
          <p:cNvGrpSpPr/>
          <p:nvPr/>
        </p:nvGrpSpPr>
        <p:grpSpPr>
          <a:xfrm>
            <a:off x="8866628" y="1513317"/>
            <a:ext cx="478164" cy="4207197"/>
            <a:chOff x="8866628" y="1513317"/>
            <a:chExt cx="478164" cy="4207197"/>
          </a:xfrm>
        </p:grpSpPr>
        <p:cxnSp>
          <p:nvCxnSpPr>
            <p:cNvPr id="3" name="直接连接符 2"/>
            <p:cNvCxnSpPr/>
            <p:nvPr/>
          </p:nvCxnSpPr>
          <p:spPr>
            <a:xfrm>
              <a:off x="8866628" y="5713371"/>
              <a:ext cx="478164" cy="0"/>
            </a:xfrm>
            <a:prstGeom prst="line">
              <a:avLst/>
            </a:prstGeom>
            <a:ln w="28575">
              <a:solidFill>
                <a:srgbClr val="333942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直接连接符 98"/>
            <p:cNvCxnSpPr/>
            <p:nvPr/>
          </p:nvCxnSpPr>
          <p:spPr>
            <a:xfrm flipH="1">
              <a:off x="9105710" y="1513317"/>
              <a:ext cx="0" cy="4207197"/>
            </a:xfrm>
            <a:prstGeom prst="line">
              <a:avLst/>
            </a:prstGeom>
            <a:ln w="28575">
              <a:solidFill>
                <a:srgbClr val="333942"/>
              </a:solidFill>
              <a:prstDash val="dash"/>
              <a:headEnd type="arrow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0" name="组合 99"/>
          <p:cNvGrpSpPr/>
          <p:nvPr/>
        </p:nvGrpSpPr>
        <p:grpSpPr>
          <a:xfrm>
            <a:off x="8866628" y="1513317"/>
            <a:ext cx="478164" cy="4396416"/>
            <a:chOff x="8866628" y="1513317"/>
            <a:chExt cx="478164" cy="4207197"/>
          </a:xfrm>
        </p:grpSpPr>
        <p:cxnSp>
          <p:nvCxnSpPr>
            <p:cNvPr id="101" name="直接连接符 100"/>
            <p:cNvCxnSpPr/>
            <p:nvPr/>
          </p:nvCxnSpPr>
          <p:spPr>
            <a:xfrm>
              <a:off x="8866628" y="5713371"/>
              <a:ext cx="478164" cy="0"/>
            </a:xfrm>
            <a:prstGeom prst="line">
              <a:avLst/>
            </a:prstGeom>
            <a:ln w="28575">
              <a:solidFill>
                <a:srgbClr val="333942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直接连接符 101"/>
            <p:cNvCxnSpPr/>
            <p:nvPr/>
          </p:nvCxnSpPr>
          <p:spPr>
            <a:xfrm flipH="1">
              <a:off x="9105710" y="1513317"/>
              <a:ext cx="0" cy="4207197"/>
            </a:xfrm>
            <a:prstGeom prst="line">
              <a:avLst/>
            </a:prstGeom>
            <a:ln w="28575">
              <a:solidFill>
                <a:srgbClr val="333942"/>
              </a:solidFill>
              <a:prstDash val="dash"/>
              <a:headEnd type="arrow" w="med" len="med"/>
              <a:tailEnd type="arrow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3" name="TextBox 2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898375" y="4037886"/>
            <a:ext cx="970137" cy="533992"/>
          </a:xfrm>
          <a:prstGeom prst="rect">
            <a:avLst/>
          </a:prstGeom>
          <a:blipFill rotWithShape="0">
            <a:blip r:embed="rId7"/>
            <a:stretch>
              <a:fillRect l="-6918" b="-7955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104" name="矩形 103"/>
          <p:cNvSpPr/>
          <p:nvPr/>
        </p:nvSpPr>
        <p:spPr>
          <a:xfrm>
            <a:off x="539268" y="1392209"/>
            <a:ext cx="2203932" cy="394425"/>
          </a:xfrm>
          <a:prstGeom prst="rect">
            <a:avLst/>
          </a:prstGeom>
          <a:solidFill>
            <a:srgbClr val="29A0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solidFill>
                  <a:prstClr val="white"/>
                </a:solidFill>
                <a:latin typeface="楷体" pitchFamily="49" charset="-122"/>
                <a:ea typeface="楷体" pitchFamily="49" charset="-122"/>
              </a:rPr>
              <a:t>三、</a:t>
            </a:r>
            <a:r>
              <a:rPr lang="zh-CN" altLang="en-US" b="1">
                <a:solidFill>
                  <a:prstClr val="white"/>
                </a:solidFill>
                <a:latin typeface="楷体" pitchFamily="49" charset="-122"/>
                <a:ea typeface="楷体" pitchFamily="49" charset="-122"/>
              </a:rPr>
              <a:t>物理量的测量</a:t>
            </a:r>
            <a:endParaRPr lang="zh-CN" altLang="en-US" b="1">
              <a:solidFill>
                <a:srgbClr val="5B9BD5"/>
              </a:solidFill>
              <a:latin typeface="楷体" pitchFamily="49" charset="-122"/>
              <a:ea typeface="楷体" pitchFamily="49" charset="-122"/>
            </a:endParaRP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42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6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4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4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9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10" presetClass="entr" presetSubtype="0" dur="500" fill="hold" grpId="6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  <p:cond evt="onBegin" delay="0">
                          <p:tn val="43"/>
                        </p:cond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/>
      <p:bldP spid="89" grpId="1"/>
      <p:bldP spid="90" grpId="2"/>
      <p:bldP spid="96" grpId="3"/>
      <p:bldP spid="97" grpId="4"/>
      <p:bldP spid="98" grpId="5"/>
      <p:bldP spid="103" grpId="6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3"/>
          <p:cNvGrpSpPr/>
          <p:nvPr/>
        </p:nvGrpSpPr>
        <p:grpSpPr>
          <a:xfrm>
            <a:off x="2609533" y="2299477"/>
            <a:ext cx="6680200" cy="2746375"/>
            <a:chOff x="624" y="144"/>
            <a:chExt cx="4208" cy="1730"/>
          </a:xfrm>
        </p:grpSpPr>
        <p:grpSp>
          <p:nvGrpSpPr>
            <p:cNvPr id="3" name="Group 4"/>
            <p:cNvGrpSpPr/>
            <p:nvPr/>
          </p:nvGrpSpPr>
          <p:grpSpPr>
            <a:xfrm>
              <a:off x="720" y="144"/>
              <a:ext cx="4112" cy="1727"/>
              <a:chOff x="2074" y="3059"/>
              <a:chExt cx="8100" cy="3402"/>
            </a:xfrm>
          </p:grpSpPr>
          <p:grpSp>
            <p:nvGrpSpPr>
              <p:cNvPr id="30" name="Group 5"/>
              <p:cNvGrpSpPr/>
              <p:nvPr/>
            </p:nvGrpSpPr>
            <p:grpSpPr>
              <a:xfrm>
                <a:off x="2074" y="3059"/>
                <a:ext cx="8100" cy="3402"/>
                <a:chOff x="3237" y="1115"/>
                <a:chExt cx="8100" cy="3992"/>
              </a:xfrm>
            </p:grpSpPr>
            <p:sp>
              <p:nvSpPr>
                <p:cNvPr id="47" name="Freeform 6"/>
                <p:cNvSpPr>
                  <a:spLocks noChangeAspect="1"/>
                </p:cNvSpPr>
                <p:nvPr/>
              </p:nvSpPr>
              <p:spPr bwMode="auto">
                <a:xfrm>
                  <a:off x="4035" y="2461"/>
                  <a:ext cx="7302" cy="173"/>
                </a:xfrm>
                <a:custGeom>
                  <a:gdLst>
                    <a:gd name="T0" fmla="*/ 0 w 9128"/>
                    <a:gd name="T1" fmla="*/ 7 h 336"/>
                    <a:gd name="T2" fmla="*/ 0 w 9128"/>
                    <a:gd name="T3" fmla="*/ 336 h 336"/>
                    <a:gd name="T4" fmla="*/ 9125 w 9128"/>
                    <a:gd name="T5" fmla="*/ 336 h 336"/>
                    <a:gd name="T6" fmla="*/ 9128 w 9128"/>
                    <a:gd name="T7" fmla="*/ 255 h 336"/>
                    <a:gd name="T8" fmla="*/ 8453 w 9128"/>
                    <a:gd name="T9" fmla="*/ 0 h 336"/>
                    <a:gd name="T10" fmla="*/ 0 w 9128"/>
                    <a:gd name="T11" fmla="*/ 7 h 33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9128" h="336">
                      <a:moveTo>
                        <a:pt x="0" y="7"/>
                      </a:moveTo>
                      <a:lnTo>
                        <a:pt x="0" y="336"/>
                      </a:lnTo>
                      <a:lnTo>
                        <a:pt x="9125" y="336"/>
                      </a:lnTo>
                      <a:lnTo>
                        <a:pt x="9128" y="255"/>
                      </a:lnTo>
                      <a:lnTo>
                        <a:pt x="8453" y="0"/>
                      </a:lnTo>
                      <a:lnTo>
                        <a:pt x="0" y="7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48" name="Group 7"/>
                <p:cNvGrpSpPr>
                  <a:grpSpLocks noChangeAspect="1"/>
                </p:cNvGrpSpPr>
                <p:nvPr/>
              </p:nvGrpSpPr>
              <p:grpSpPr>
                <a:xfrm>
                  <a:off x="3237" y="1115"/>
                  <a:ext cx="4254" cy="1101"/>
                  <a:chOff x="697" y="1437"/>
                  <a:chExt cx="5318" cy="1376"/>
                </a:xfrm>
              </p:grpSpPr>
              <p:grpSp>
                <p:nvGrpSpPr>
                  <p:cNvPr id="52" name="Group 8"/>
                  <p:cNvGrpSpPr>
                    <a:grpSpLocks noChangeAspect="1"/>
                  </p:cNvGrpSpPr>
                  <p:nvPr/>
                </p:nvGrpSpPr>
                <p:grpSpPr>
                  <a:xfrm>
                    <a:off x="3717" y="2140"/>
                    <a:ext cx="420" cy="346"/>
                    <a:chOff x="3717" y="1880"/>
                    <a:chExt cx="420" cy="346"/>
                  </a:xfrm>
                </p:grpSpPr>
                <p:sp>
                  <p:nvSpPr>
                    <p:cNvPr id="54" name="Rectangle 9"/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3717" y="1880"/>
                      <a:ext cx="420" cy="220"/>
                    </a:xfrm>
                    <a:prstGeom prst="rect">
                      <a:avLst/>
                    </a:prstGeom>
                    <a:gradFill rotWithShape="0">
                      <a:gsLst>
                        <a:gs pos="0">
                          <a:srgbClr val="FFFFFF">
                            <a:gamma/>
                            <a:shade val="46275"/>
                            <a:invGamma/>
                          </a:srgbClr>
                        </a:gs>
                        <a:gs pos="50000">
                          <a:srgbClr val="FFFFFF"/>
                        </a:gs>
                        <a:gs pos="100000">
                          <a:srgbClr val="FFFFFF">
                            <a:gamma/>
                            <a:shade val="46275"/>
                            <a:invGamma/>
                          </a:srgbClr>
                        </a:gs>
                      </a:gsLst>
                      <a:lin ang="0" scaled="1"/>
                    </a:gradFill>
                    <a:ln w="9525">
                      <a:solidFill>
                        <a:srgbClr val="000000"/>
                      </a:solidFill>
                      <a:miter lim="800000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55" name="Rectangle 10"/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3857" y="2100"/>
                      <a:ext cx="126" cy="126"/>
                    </a:xfrm>
                    <a:prstGeom prst="rect">
                      <a:avLst/>
                    </a:prstGeom>
                    <a:gradFill rotWithShape="0">
                      <a:gsLst>
                        <a:gs pos="0">
                          <a:srgbClr val="FFFFFF">
                            <a:gamma/>
                            <a:shade val="46275"/>
                            <a:invGamma/>
                          </a:srgbClr>
                        </a:gs>
                        <a:gs pos="50000">
                          <a:srgbClr val="FFFFFF"/>
                        </a:gs>
                        <a:gs pos="100000">
                          <a:srgbClr val="FFFFFF">
                            <a:gamma/>
                            <a:shade val="46275"/>
                            <a:invGamma/>
                          </a:srgbClr>
                        </a:gs>
                      </a:gsLst>
                      <a:lin ang="0" scaled="1"/>
                    </a:gradFill>
                    <a:ln w="9525">
                      <a:solidFill>
                        <a:srgbClr val="000000"/>
                      </a:solidFill>
                      <a:miter lim="800000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53" name="Freeform 11"/>
                  <p:cNvSpPr>
                    <a:spLocks noChangeAspect="1"/>
                  </p:cNvSpPr>
                  <p:nvPr/>
                </p:nvSpPr>
                <p:spPr bwMode="auto">
                  <a:xfrm>
                    <a:off x="697" y="1437"/>
                    <a:ext cx="5318" cy="1376"/>
                  </a:xfrm>
                  <a:custGeom>
                    <a:gdLst>
                      <a:gd name="T0" fmla="*/ 351 w 5318"/>
                      <a:gd name="T1" fmla="*/ 0 h 1376"/>
                      <a:gd name="T2" fmla="*/ 0 w 5318"/>
                      <a:gd name="T3" fmla="*/ 1101 h 1376"/>
                      <a:gd name="T4" fmla="*/ 0 w 5318"/>
                      <a:gd name="T5" fmla="*/ 1376 h 1376"/>
                      <a:gd name="T6" fmla="*/ 5318 w 5318"/>
                      <a:gd name="T7" fmla="*/ 1371 h 1376"/>
                      <a:gd name="T8" fmla="*/ 5318 w 5318"/>
                      <a:gd name="T9" fmla="*/ 1056 h 1376"/>
                      <a:gd name="T10" fmla="*/ 218 w 5318"/>
                      <a:gd name="T11" fmla="*/ 1060 h 1376"/>
                      <a:gd name="T12" fmla="*/ 218 w 5318"/>
                      <a:gd name="T13" fmla="*/ 872 h 1376"/>
                      <a:gd name="T14" fmla="*/ 351 w 5318"/>
                      <a:gd name="T15" fmla="*/ 872 h 1376"/>
                      <a:gd name="T16" fmla="*/ 351 w 5318"/>
                      <a:gd name="T17" fmla="*/ 36 h 137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5318" h="1376">
                        <a:moveTo>
                          <a:pt x="351" y="0"/>
                        </a:moveTo>
                        <a:lnTo>
                          <a:pt x="0" y="1101"/>
                        </a:lnTo>
                        <a:lnTo>
                          <a:pt x="0" y="1376"/>
                        </a:lnTo>
                        <a:lnTo>
                          <a:pt x="5318" y="1371"/>
                        </a:lnTo>
                        <a:lnTo>
                          <a:pt x="5318" y="1056"/>
                        </a:lnTo>
                        <a:lnTo>
                          <a:pt x="218" y="1060"/>
                        </a:lnTo>
                        <a:lnTo>
                          <a:pt x="218" y="872"/>
                        </a:lnTo>
                        <a:lnTo>
                          <a:pt x="351" y="872"/>
                        </a:lnTo>
                        <a:lnTo>
                          <a:pt x="351" y="36"/>
                        </a:lnTo>
                      </a:path>
                    </a:pathLst>
                  </a:custGeom>
                  <a:solidFill>
                    <a:srgbClr val="F8F8F8"/>
                  </a:solidFill>
                  <a:ln w="9525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49" name="Group 12"/>
                <p:cNvGrpSpPr/>
                <p:nvPr/>
              </p:nvGrpSpPr>
              <p:grpSpPr>
                <a:xfrm>
                  <a:off x="3809" y="2993"/>
                  <a:ext cx="3866" cy="2114"/>
                  <a:chOff x="4789" y="2993"/>
                  <a:chExt cx="3866" cy="2114"/>
                </a:xfrm>
              </p:grpSpPr>
              <p:sp>
                <p:nvSpPr>
                  <p:cNvPr id="50" name="Oval 13"/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7909" y="3448"/>
                    <a:ext cx="325" cy="325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rgbClr val="FFFFFF">
                          <a:gamma/>
                          <a:shade val="46275"/>
                          <a:invGamma/>
                        </a:srgbClr>
                      </a:gs>
                      <a:gs pos="50000">
                        <a:srgbClr val="FFFFFF"/>
                      </a:gs>
                      <a:gs pos="100000">
                        <a:srgbClr val="FFFFFF">
                          <a:gamma/>
                          <a:shade val="46275"/>
                          <a:invGamma/>
                        </a:srgbClr>
                      </a:gs>
                    </a:gsLst>
                    <a:lin ang="5400000" scaled="1"/>
                  </a:gradFill>
                  <a:ln w="9525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" name="Freeform 14"/>
                  <p:cNvSpPr/>
                  <p:nvPr/>
                </p:nvSpPr>
                <p:spPr bwMode="auto">
                  <a:xfrm>
                    <a:off x="4789" y="2993"/>
                    <a:ext cx="3866" cy="2114"/>
                  </a:xfrm>
                  <a:custGeom>
                    <a:gdLst>
                      <a:gd name="T0" fmla="*/ 200 w 9660"/>
                      <a:gd name="T1" fmla="*/ 0 h 2655"/>
                      <a:gd name="T2" fmla="*/ 200 w 9660"/>
                      <a:gd name="T3" fmla="*/ 780 h 2655"/>
                      <a:gd name="T4" fmla="*/ 0 w 9660"/>
                      <a:gd name="T5" fmla="*/ 780 h 2655"/>
                      <a:gd name="T6" fmla="*/ 0 w 9660"/>
                      <a:gd name="T7" fmla="*/ 2655 h 2655"/>
                      <a:gd name="T8" fmla="*/ 495 w 9660"/>
                      <a:gd name="T9" fmla="*/ 2435 h 2655"/>
                      <a:gd name="T10" fmla="*/ 1185 w 9660"/>
                      <a:gd name="T11" fmla="*/ 780 h 2655"/>
                      <a:gd name="T12" fmla="*/ 9660 w 9660"/>
                      <a:gd name="T13" fmla="*/ 780 h 2655"/>
                      <a:gd name="T14" fmla="*/ 9660 w 9660"/>
                      <a:gd name="T15" fmla="*/ 0 h 2655"/>
                      <a:gd name="T16" fmla="*/ 200 w 9660"/>
                      <a:gd name="T17" fmla="*/ 0 h 265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9660" h="2655">
                        <a:moveTo>
                          <a:pt x="200" y="0"/>
                        </a:moveTo>
                        <a:lnTo>
                          <a:pt x="200" y="780"/>
                        </a:lnTo>
                        <a:lnTo>
                          <a:pt x="0" y="780"/>
                        </a:lnTo>
                        <a:lnTo>
                          <a:pt x="0" y="2655"/>
                        </a:lnTo>
                        <a:lnTo>
                          <a:pt x="495" y="2435"/>
                        </a:lnTo>
                        <a:lnTo>
                          <a:pt x="1185" y="780"/>
                        </a:lnTo>
                        <a:lnTo>
                          <a:pt x="9660" y="780"/>
                        </a:lnTo>
                        <a:lnTo>
                          <a:pt x="9660" y="0"/>
                        </a:lnTo>
                        <a:lnTo>
                          <a:pt x="200" y="0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FFFF"/>
                      </a:gs>
                      <a:gs pos="100000">
                        <a:srgbClr val="FFFFFF">
                          <a:gamma/>
                          <a:shade val="66275"/>
                          <a:invGamma/>
                        </a:srgbClr>
                      </a:gs>
                    </a:gsLst>
                    <a:lin ang="5400000" scaled="1"/>
                  </a:gradFill>
                  <a:ln w="9525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31" name="Group 15"/>
              <p:cNvGrpSpPr/>
              <p:nvPr/>
            </p:nvGrpSpPr>
            <p:grpSpPr>
              <a:xfrm>
                <a:off x="2828" y="4670"/>
                <a:ext cx="3657" cy="526"/>
                <a:chOff x="3241" y="3454"/>
                <a:chExt cx="3581" cy="526"/>
              </a:xfrm>
            </p:grpSpPr>
            <p:grpSp>
              <p:nvGrpSpPr>
                <p:cNvPr id="32" name="Group 16"/>
                <p:cNvGrpSpPr/>
                <p:nvPr/>
              </p:nvGrpSpPr>
              <p:grpSpPr>
                <a:xfrm>
                  <a:off x="3268" y="3454"/>
                  <a:ext cx="3364" cy="322"/>
                  <a:chOff x="4380" y="4734"/>
                  <a:chExt cx="1732" cy="287"/>
                </a:xfrm>
              </p:grpSpPr>
              <p:sp>
                <p:nvSpPr>
                  <p:cNvPr id="36" name="Line 17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380" y="4734"/>
                    <a:ext cx="0" cy="28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7" name="Line 18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553" y="4734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8" name="Line 19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726" y="4734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9" name="Line 20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4900" y="4734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0" name="Line 21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5073" y="4734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1" name="Line 22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5246" y="4734"/>
                    <a:ext cx="0" cy="21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2" name="Line 23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5419" y="4734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3" name="Line 24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5592" y="4734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4" name="Line 25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5766" y="4734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5" name="Line 26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5939" y="4734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6" name="Line 27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6112" y="4734"/>
                    <a:ext cx="0" cy="28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33" name="Text Box 28"/>
                <p:cNvSpPr txBox="1">
                  <a:spLocks noChangeArrowheads="1"/>
                </p:cNvSpPr>
                <p:nvPr/>
              </p:nvSpPr>
              <p:spPr bwMode="auto">
                <a:xfrm>
                  <a:off x="3241" y="3756"/>
                  <a:ext cx="192" cy="221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CC00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just" eaLnBrk="0" hangingPunct="0"/>
                  <a:r>
                    <a:rPr lang="en-US" altLang="zh-CN" sz="1000" b="0">
                      <a:latin typeface="Times New Roman" pitchFamily="18" charset="0"/>
                    </a:rPr>
                    <a:t>0</a:t>
                  </a:r>
                </a:p>
              </p:txBody>
            </p:sp>
            <p:sp>
              <p:nvSpPr>
                <p:cNvPr id="34" name="Text Box 29"/>
                <p:cNvSpPr txBox="1">
                  <a:spLocks noChangeArrowheads="1"/>
                </p:cNvSpPr>
                <p:nvPr/>
              </p:nvSpPr>
              <p:spPr bwMode="auto">
                <a:xfrm>
                  <a:off x="4916" y="3736"/>
                  <a:ext cx="235" cy="22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CC00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just" eaLnBrk="0" hangingPunct="0"/>
                  <a:r>
                    <a:rPr lang="en-US" altLang="zh-CN" sz="1000" b="0">
                      <a:latin typeface="Times New Roman" pitchFamily="18" charset="0"/>
                    </a:rPr>
                    <a:t>5</a:t>
                  </a:r>
                </a:p>
              </p:txBody>
            </p:sp>
            <p:sp>
              <p:nvSpPr>
                <p:cNvPr id="35" name="Text Box 30"/>
                <p:cNvSpPr txBox="1">
                  <a:spLocks noChangeArrowheads="1"/>
                </p:cNvSpPr>
                <p:nvPr/>
              </p:nvSpPr>
              <p:spPr bwMode="auto">
                <a:xfrm>
                  <a:off x="6527" y="3756"/>
                  <a:ext cx="295" cy="224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CC00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just" eaLnBrk="0" hangingPunct="0"/>
                  <a:r>
                    <a:rPr lang="en-US" altLang="zh-CN" sz="1000" b="0">
                      <a:latin typeface="Times New Roman" pitchFamily="18" charset="0"/>
                    </a:rPr>
                    <a:t>10</a:t>
                  </a:r>
                </a:p>
              </p:txBody>
            </p:sp>
          </p:grpSp>
        </p:grpSp>
        <p:grpSp>
          <p:nvGrpSpPr>
            <p:cNvPr id="4" name="Group 31"/>
            <p:cNvGrpSpPr/>
            <p:nvPr/>
          </p:nvGrpSpPr>
          <p:grpSpPr>
            <a:xfrm>
              <a:off x="624" y="149"/>
              <a:ext cx="4157" cy="1725"/>
              <a:chOff x="2616" y="1831"/>
              <a:chExt cx="8189" cy="3398"/>
            </a:xfrm>
          </p:grpSpPr>
          <p:sp>
            <p:nvSpPr>
              <p:cNvPr id="5" name="Freeform 32"/>
              <p:cNvSpPr>
                <a:spLocks noChangeAspect="1"/>
              </p:cNvSpPr>
              <p:nvPr/>
            </p:nvSpPr>
            <p:spPr bwMode="auto">
              <a:xfrm>
                <a:off x="2616" y="1831"/>
                <a:ext cx="8189" cy="3398"/>
              </a:xfrm>
              <a:custGeom>
                <a:gdLst>
                  <a:gd name="T0" fmla="*/ 0 w 8189"/>
                  <a:gd name="T1" fmla="*/ 1092 h 3987"/>
                  <a:gd name="T2" fmla="*/ 0 w 8189"/>
                  <a:gd name="T3" fmla="*/ 2377 h 3987"/>
                  <a:gd name="T4" fmla="*/ 437 w 8189"/>
                  <a:gd name="T5" fmla="*/ 3871 h 3987"/>
                  <a:gd name="T6" fmla="*/ 643 w 8189"/>
                  <a:gd name="T7" fmla="*/ 3987 h 3987"/>
                  <a:gd name="T8" fmla="*/ 643 w 8189"/>
                  <a:gd name="T9" fmla="*/ 2498 h 3987"/>
                  <a:gd name="T10" fmla="*/ 488 w 8189"/>
                  <a:gd name="T11" fmla="*/ 2498 h 3987"/>
                  <a:gd name="T12" fmla="*/ 485 w 8189"/>
                  <a:gd name="T13" fmla="*/ 1774 h 3987"/>
                  <a:gd name="T14" fmla="*/ 694 w 8189"/>
                  <a:gd name="T15" fmla="*/ 1779 h 3987"/>
                  <a:gd name="T16" fmla="*/ 750 w 8189"/>
                  <a:gd name="T17" fmla="*/ 1892 h 3987"/>
                  <a:gd name="T18" fmla="*/ 8189 w 8189"/>
                  <a:gd name="T19" fmla="*/ 1895 h 3987"/>
                  <a:gd name="T20" fmla="*/ 8189 w 8189"/>
                  <a:gd name="T21" fmla="*/ 1045 h 3987"/>
                  <a:gd name="T22" fmla="*/ 798 w 8189"/>
                  <a:gd name="T23" fmla="*/ 1044 h 3987"/>
                  <a:gd name="T24" fmla="*/ 361 w 8189"/>
                  <a:gd name="T25" fmla="*/ 0 h 3987"/>
                  <a:gd name="T26" fmla="*/ 361 w 8189"/>
                  <a:gd name="T27" fmla="*/ 703 h 3987"/>
                  <a:gd name="T28" fmla="*/ 450 w 8189"/>
                  <a:gd name="T29" fmla="*/ 703 h 3987"/>
                  <a:gd name="T30" fmla="*/ 450 w 8189"/>
                  <a:gd name="T31" fmla="*/ 1092 h 3987"/>
                  <a:gd name="T32" fmla="*/ 0 w 8189"/>
                  <a:gd name="T33" fmla="*/ 1092 h 39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189" h="3987">
                    <a:moveTo>
                      <a:pt x="0" y="1092"/>
                    </a:moveTo>
                    <a:lnTo>
                      <a:pt x="0" y="2377"/>
                    </a:lnTo>
                    <a:lnTo>
                      <a:pt x="437" y="3871"/>
                    </a:lnTo>
                    <a:lnTo>
                      <a:pt x="643" y="3987"/>
                    </a:lnTo>
                    <a:lnTo>
                      <a:pt x="643" y="2498"/>
                    </a:lnTo>
                    <a:lnTo>
                      <a:pt x="488" y="2498"/>
                    </a:lnTo>
                    <a:lnTo>
                      <a:pt x="485" y="1774"/>
                    </a:lnTo>
                    <a:lnTo>
                      <a:pt x="694" y="1779"/>
                    </a:lnTo>
                    <a:lnTo>
                      <a:pt x="750" y="1892"/>
                    </a:lnTo>
                    <a:lnTo>
                      <a:pt x="8189" y="1895"/>
                    </a:lnTo>
                    <a:lnTo>
                      <a:pt x="8189" y="1045"/>
                    </a:lnTo>
                    <a:lnTo>
                      <a:pt x="798" y="1044"/>
                    </a:lnTo>
                    <a:lnTo>
                      <a:pt x="361" y="0"/>
                    </a:lnTo>
                    <a:lnTo>
                      <a:pt x="361" y="703"/>
                    </a:lnTo>
                    <a:lnTo>
                      <a:pt x="450" y="703"/>
                    </a:lnTo>
                    <a:lnTo>
                      <a:pt x="450" y="1092"/>
                    </a:lnTo>
                    <a:lnTo>
                      <a:pt x="0" y="109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F8F8F8"/>
                  </a:gs>
                  <a:gs pos="100000">
                    <a:srgbClr val="F8F8F8">
                      <a:gamma/>
                      <a:shade val="66275"/>
                      <a:invGamma/>
                    </a:srgbClr>
                  </a:gs>
                </a:gsLst>
                <a:lin ang="5400000" scaled="1"/>
              </a:gra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6" name="Group 33"/>
              <p:cNvGrpSpPr/>
              <p:nvPr/>
            </p:nvGrpSpPr>
            <p:grpSpPr>
              <a:xfrm>
                <a:off x="3419" y="2927"/>
                <a:ext cx="7302" cy="520"/>
                <a:chOff x="3219" y="2923"/>
                <a:chExt cx="7293" cy="520"/>
              </a:xfrm>
            </p:grpSpPr>
            <p:grpSp>
              <p:nvGrpSpPr>
                <p:cNvPr id="7" name="Group 34"/>
                <p:cNvGrpSpPr/>
                <p:nvPr/>
              </p:nvGrpSpPr>
              <p:grpSpPr>
                <a:xfrm>
                  <a:off x="3274" y="3137"/>
                  <a:ext cx="7238" cy="306"/>
                  <a:chOff x="3268" y="1827"/>
                  <a:chExt cx="3463" cy="306"/>
                </a:xfrm>
              </p:grpSpPr>
              <p:sp>
                <p:nvSpPr>
                  <p:cNvPr id="10" name="Line 3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268" y="1827"/>
                    <a:ext cx="0" cy="306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" name="Line 3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450" y="1980"/>
                    <a:ext cx="0" cy="1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" name="Line 3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632" y="1980"/>
                    <a:ext cx="0" cy="1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3" name="Line 3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815" y="1980"/>
                    <a:ext cx="0" cy="1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4" name="Line 3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997" y="1980"/>
                    <a:ext cx="0" cy="1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5" name="Line 4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180" y="1904"/>
                    <a:ext cx="0" cy="229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6" name="Line 4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361" y="1980"/>
                    <a:ext cx="0" cy="1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7" name="Line 4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544" y="1980"/>
                    <a:ext cx="0" cy="1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8" name="Line 4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726" y="1980"/>
                    <a:ext cx="0" cy="1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9" name="Line 4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909" y="1980"/>
                    <a:ext cx="0" cy="1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0" name="Line 4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091" y="1827"/>
                    <a:ext cx="0" cy="306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1" name="Line 4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273" y="1980"/>
                    <a:ext cx="0" cy="1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2" name="Line 4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456" y="1980"/>
                    <a:ext cx="0" cy="1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3" name="Line 4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638" y="1980"/>
                    <a:ext cx="0" cy="1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4" name="Line 4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821" y="1980"/>
                    <a:ext cx="0" cy="1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5" name="Line 5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002" y="1904"/>
                    <a:ext cx="0" cy="229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6" name="Line 5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185" y="1980"/>
                    <a:ext cx="0" cy="1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7" name="Line 5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367" y="1980"/>
                    <a:ext cx="0" cy="1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8" name="Line 5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550" y="1980"/>
                    <a:ext cx="0" cy="1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9" name="Line 5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731" y="1980"/>
                    <a:ext cx="0" cy="1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8" name="Text Box 55"/>
                <p:cNvSpPr txBox="1">
                  <a:spLocks noChangeAspect="1" noChangeArrowheads="1"/>
                </p:cNvSpPr>
                <p:nvPr/>
              </p:nvSpPr>
              <p:spPr bwMode="auto">
                <a:xfrm>
                  <a:off x="3219" y="2934"/>
                  <a:ext cx="198" cy="26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just" eaLnBrk="0" hangingPunct="0"/>
                  <a:r>
                    <a:rPr lang="en-US" altLang="zh-CN" sz="1000" b="0">
                      <a:latin typeface="Times New Roman" pitchFamily="18" charset="0"/>
                    </a:rPr>
                    <a:t>0</a:t>
                  </a:r>
                </a:p>
              </p:txBody>
            </p:sp>
            <p:sp>
              <p:nvSpPr>
                <p:cNvPr id="9" name="Text Box 56"/>
                <p:cNvSpPr txBox="1">
                  <a:spLocks noChangeAspect="1" noChangeArrowheads="1"/>
                </p:cNvSpPr>
                <p:nvPr/>
              </p:nvSpPr>
              <p:spPr bwMode="auto">
                <a:xfrm>
                  <a:off x="7034" y="2923"/>
                  <a:ext cx="318" cy="214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just" eaLnBrk="0" hangingPunct="0"/>
                  <a:r>
                    <a:rPr lang="en-US" altLang="zh-CN" sz="1000" b="0">
                      <a:latin typeface="Times New Roman" pitchFamily="18" charset="0"/>
                    </a:rPr>
                    <a:t>1</a:t>
                  </a:r>
                </a:p>
              </p:txBody>
            </p:sp>
          </p:grpSp>
        </p:grpSp>
      </p:grpSp>
      <p:sp>
        <p:nvSpPr>
          <p:cNvPr id="56" name="Text Box 57"/>
          <p:cNvSpPr txBox="1">
            <a:spLocks noChangeArrowheads="1"/>
          </p:cNvSpPr>
          <p:nvPr/>
        </p:nvSpPr>
        <p:spPr bwMode="auto">
          <a:xfrm>
            <a:off x="5067703" y="5155497"/>
            <a:ext cx="2057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hangingPunct="0"/>
            <a:r>
              <a:rPr lang="en-US" altLang="zh-CN" sz="3200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</a:rPr>
              <a:t>0.3mm</a:t>
            </a:r>
          </a:p>
        </p:txBody>
      </p:sp>
      <p:sp>
        <p:nvSpPr>
          <p:cNvPr id="57" name="矩形 56"/>
          <p:cNvSpPr/>
          <p:nvPr/>
        </p:nvSpPr>
        <p:spPr>
          <a:xfrm>
            <a:off x="6272016" y="1605058"/>
            <a:ext cx="3047629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200" b="1" i="0" u="none" strike="noStrike" kern="0" cap="none" spc="0" normalizeH="0" baseline="0" noProof="0" smtClean="0">
                <a:ln>
                  <a:noFill/>
                </a:ln>
                <a:solidFill>
                  <a:srgbClr val="25A7B5"/>
                </a:solidFill>
                <a:effectLst/>
                <a:uLnTx/>
                <a:uFillTx/>
                <a:latin typeface="华文新魏" pitchFamily="2" charset="-122"/>
                <a:ea typeface="华文新魏" pitchFamily="2" charset="-122"/>
              </a:rPr>
              <a:t>精确度为</a:t>
            </a:r>
            <a:r>
              <a:rPr kumimoji="0" lang="en-US" altLang="zh-CN" sz="3200" b="1" i="0" u="none" strike="noStrike" kern="0" cap="none" spc="0" normalizeH="0" baseline="0" noProof="0" smtClean="0">
                <a:ln>
                  <a:noFill/>
                </a:ln>
                <a:solidFill>
                  <a:srgbClr val="25A7B5"/>
                </a:solidFill>
                <a:effectLst/>
                <a:uLnTx/>
                <a:uFillTx/>
                <a:latin typeface="华文新魏" pitchFamily="2" charset="-122"/>
                <a:ea typeface="华文新魏" pitchFamily="2" charset="-122"/>
              </a:rPr>
              <a:t>0.1mm</a:t>
            </a: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rgbClr val="25A7B5"/>
              </a:solidFill>
              <a:effectLst/>
              <a:uLnTx/>
              <a:uFillTx/>
              <a:latin typeface="华文新魏" pitchFamily="2" charset="-122"/>
              <a:ea typeface="华文新魏" pitchFamily="2" charset="-122"/>
            </a:endParaRP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" grpId="0"/>
      <p:bldP spid="57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506134" y="2015067"/>
            <a:ext cx="7848600" cy="2773363"/>
            <a:chOff x="624" y="144"/>
            <a:chExt cx="4944" cy="1747"/>
          </a:xfrm>
        </p:grpSpPr>
        <p:grpSp>
          <p:nvGrpSpPr>
            <p:cNvPr id="3" name="Group 3"/>
            <p:cNvGrpSpPr/>
            <p:nvPr/>
          </p:nvGrpSpPr>
          <p:grpSpPr>
            <a:xfrm>
              <a:off x="624" y="144"/>
              <a:ext cx="4944" cy="1730"/>
              <a:chOff x="624" y="144"/>
              <a:chExt cx="4944" cy="1730"/>
            </a:xfrm>
          </p:grpSpPr>
          <p:grpSp>
            <p:nvGrpSpPr>
              <p:cNvPr id="5" name="Group 4"/>
              <p:cNvGrpSpPr/>
              <p:nvPr/>
            </p:nvGrpSpPr>
            <p:grpSpPr>
              <a:xfrm>
                <a:off x="1456" y="144"/>
                <a:ext cx="4112" cy="1727"/>
                <a:chOff x="2074" y="3059"/>
                <a:chExt cx="8100" cy="3402"/>
              </a:xfrm>
            </p:grpSpPr>
            <p:grpSp>
              <p:nvGrpSpPr>
                <p:cNvPr id="32" name="Group 5"/>
                <p:cNvGrpSpPr/>
                <p:nvPr/>
              </p:nvGrpSpPr>
              <p:grpSpPr>
                <a:xfrm>
                  <a:off x="2074" y="3059"/>
                  <a:ext cx="8100" cy="3402"/>
                  <a:chOff x="3237" y="1115"/>
                  <a:chExt cx="8100" cy="3992"/>
                </a:xfrm>
              </p:grpSpPr>
              <p:sp>
                <p:nvSpPr>
                  <p:cNvPr id="49" name="Freeform 6"/>
                  <p:cNvSpPr>
                    <a:spLocks noChangeAspect="1"/>
                  </p:cNvSpPr>
                  <p:nvPr/>
                </p:nvSpPr>
                <p:spPr bwMode="auto">
                  <a:xfrm>
                    <a:off x="4035" y="2461"/>
                    <a:ext cx="7302" cy="173"/>
                  </a:xfrm>
                  <a:custGeom>
                    <a:gdLst>
                      <a:gd name="T0" fmla="*/ 0 w 9128"/>
                      <a:gd name="T1" fmla="*/ 7 h 336"/>
                      <a:gd name="T2" fmla="*/ 0 w 9128"/>
                      <a:gd name="T3" fmla="*/ 336 h 336"/>
                      <a:gd name="T4" fmla="*/ 9125 w 9128"/>
                      <a:gd name="T5" fmla="*/ 336 h 336"/>
                      <a:gd name="T6" fmla="*/ 9128 w 9128"/>
                      <a:gd name="T7" fmla="*/ 255 h 336"/>
                      <a:gd name="T8" fmla="*/ 8453 w 9128"/>
                      <a:gd name="T9" fmla="*/ 0 h 336"/>
                      <a:gd name="T10" fmla="*/ 0 w 9128"/>
                      <a:gd name="T11" fmla="*/ 7 h 33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</a:cxnLst>
                    <a:rect l="0" t="0" r="r" b="b"/>
                    <a:pathLst>
                      <a:path w="9128" h="336">
                        <a:moveTo>
                          <a:pt x="0" y="7"/>
                        </a:moveTo>
                        <a:lnTo>
                          <a:pt x="0" y="336"/>
                        </a:lnTo>
                        <a:lnTo>
                          <a:pt x="9125" y="336"/>
                        </a:lnTo>
                        <a:lnTo>
                          <a:pt x="9128" y="255"/>
                        </a:lnTo>
                        <a:lnTo>
                          <a:pt x="8453" y="0"/>
                        </a:lnTo>
                        <a:lnTo>
                          <a:pt x="0" y="7"/>
                        </a:lnTo>
                        <a:close/>
                      </a:path>
                    </a:pathLst>
                  </a:custGeom>
                  <a:solidFill>
                    <a:srgbClr val="EAEAEA"/>
                  </a:solidFill>
                  <a:ln w="9525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50" name="Group 7"/>
                  <p:cNvGrpSpPr>
                    <a:grpSpLocks noChangeAspect="1"/>
                  </p:cNvGrpSpPr>
                  <p:nvPr/>
                </p:nvGrpSpPr>
                <p:grpSpPr>
                  <a:xfrm>
                    <a:off x="3237" y="1115"/>
                    <a:ext cx="4254" cy="1101"/>
                    <a:chOff x="697" y="1437"/>
                    <a:chExt cx="5318" cy="1376"/>
                  </a:xfrm>
                </p:grpSpPr>
                <p:grpSp>
                  <p:nvGrpSpPr>
                    <p:cNvPr id="54" name="Group 8"/>
                    <p:cNvGrpSpPr>
                      <a:grpSpLocks noChangeAspect="1"/>
                    </p:cNvGrpSpPr>
                    <p:nvPr/>
                  </p:nvGrpSpPr>
                  <p:grpSpPr>
                    <a:xfrm>
                      <a:off x="3717" y="2140"/>
                      <a:ext cx="420" cy="346"/>
                      <a:chOff x="3717" y="1880"/>
                      <a:chExt cx="420" cy="346"/>
                    </a:xfrm>
                  </p:grpSpPr>
                  <p:sp>
                    <p:nvSpPr>
                      <p:cNvPr id="56" name="Rectangle 9"/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3717" y="1880"/>
                        <a:ext cx="420" cy="220"/>
                      </a:xfrm>
                      <a:prstGeom prst="rect">
                        <a:avLst/>
                      </a:prstGeom>
                      <a:gradFill rotWithShape="0">
                        <a:gsLst>
                          <a:gs pos="0">
                            <a:srgbClr val="FFFFFF">
                              <a:gamma/>
                              <a:shade val="46275"/>
                              <a:invGamma/>
                            </a:srgbClr>
                          </a:gs>
                          <a:gs pos="50000">
                            <a:srgbClr val="FFFFFF"/>
                          </a:gs>
                          <a:gs pos="100000">
                            <a:srgbClr val="FFFFFF">
                              <a:gamma/>
                              <a:shade val="46275"/>
                              <a:invGamma/>
                            </a:srgbClr>
                          </a:gs>
                        </a:gsLst>
                        <a:lin ang="0" scaled="1"/>
                      </a:gradFill>
                      <a:ln w="9525">
                        <a:solidFill>
                          <a:srgbClr val="000000"/>
                        </a:solidFill>
                        <a:miter lim="800000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57" name="Rectangle 10"/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3857" y="2100"/>
                        <a:ext cx="126" cy="126"/>
                      </a:xfrm>
                      <a:prstGeom prst="rect">
                        <a:avLst/>
                      </a:prstGeom>
                      <a:gradFill rotWithShape="0">
                        <a:gsLst>
                          <a:gs pos="0">
                            <a:srgbClr val="FFFFFF">
                              <a:gamma/>
                              <a:shade val="46275"/>
                              <a:invGamma/>
                            </a:srgbClr>
                          </a:gs>
                          <a:gs pos="50000">
                            <a:srgbClr val="FFFFFF"/>
                          </a:gs>
                          <a:gs pos="100000">
                            <a:srgbClr val="FFFFFF">
                              <a:gamma/>
                              <a:shade val="46275"/>
                              <a:invGamma/>
                            </a:srgbClr>
                          </a:gs>
                        </a:gsLst>
                        <a:lin ang="0" scaled="1"/>
                      </a:gradFill>
                      <a:ln w="9525">
                        <a:solidFill>
                          <a:srgbClr val="000000"/>
                        </a:solidFill>
                        <a:miter lim="800000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sp>
                  <p:nvSpPr>
                    <p:cNvPr id="55" name="Freeform 11"/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697" y="1437"/>
                      <a:ext cx="5318" cy="1376"/>
                    </a:xfrm>
                    <a:custGeom>
                      <a:gdLst>
                        <a:gd name="T0" fmla="*/ 351 w 5318"/>
                        <a:gd name="T1" fmla="*/ 0 h 1376"/>
                        <a:gd name="T2" fmla="*/ 0 w 5318"/>
                        <a:gd name="T3" fmla="*/ 1101 h 1376"/>
                        <a:gd name="T4" fmla="*/ 0 w 5318"/>
                        <a:gd name="T5" fmla="*/ 1376 h 1376"/>
                        <a:gd name="T6" fmla="*/ 5318 w 5318"/>
                        <a:gd name="T7" fmla="*/ 1371 h 1376"/>
                        <a:gd name="T8" fmla="*/ 5318 w 5318"/>
                        <a:gd name="T9" fmla="*/ 1056 h 1376"/>
                        <a:gd name="T10" fmla="*/ 218 w 5318"/>
                        <a:gd name="T11" fmla="*/ 1060 h 1376"/>
                        <a:gd name="T12" fmla="*/ 218 w 5318"/>
                        <a:gd name="T13" fmla="*/ 872 h 1376"/>
                        <a:gd name="T14" fmla="*/ 351 w 5318"/>
                        <a:gd name="T15" fmla="*/ 872 h 1376"/>
                        <a:gd name="T16" fmla="*/ 351 w 5318"/>
                        <a:gd name="T17" fmla="*/ 36 h 1376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</a:cxnLst>
                      <a:rect l="0" t="0" r="r" b="b"/>
                      <a:pathLst>
                        <a:path w="5318" h="1376">
                          <a:moveTo>
                            <a:pt x="351" y="0"/>
                          </a:moveTo>
                          <a:lnTo>
                            <a:pt x="0" y="1101"/>
                          </a:lnTo>
                          <a:lnTo>
                            <a:pt x="0" y="1376"/>
                          </a:lnTo>
                          <a:lnTo>
                            <a:pt x="5318" y="1371"/>
                          </a:lnTo>
                          <a:lnTo>
                            <a:pt x="5318" y="1056"/>
                          </a:lnTo>
                          <a:lnTo>
                            <a:pt x="218" y="1060"/>
                          </a:lnTo>
                          <a:lnTo>
                            <a:pt x="218" y="872"/>
                          </a:lnTo>
                          <a:lnTo>
                            <a:pt x="351" y="872"/>
                          </a:lnTo>
                          <a:lnTo>
                            <a:pt x="351" y="36"/>
                          </a:lnTo>
                        </a:path>
                      </a:pathLst>
                    </a:custGeom>
                    <a:solidFill>
                      <a:srgbClr val="F8F8F8"/>
                    </a:solidFill>
                    <a:ln w="9525">
                      <a:solidFill>
                        <a:srgbClr val="00000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grpSp>
                <p:nvGrpSpPr>
                  <p:cNvPr id="51" name="Group 12"/>
                  <p:cNvGrpSpPr/>
                  <p:nvPr/>
                </p:nvGrpSpPr>
                <p:grpSpPr>
                  <a:xfrm>
                    <a:off x="3809" y="2993"/>
                    <a:ext cx="3866" cy="2114"/>
                    <a:chOff x="4789" y="2993"/>
                    <a:chExt cx="3866" cy="2114"/>
                  </a:xfrm>
                </p:grpSpPr>
                <p:sp>
                  <p:nvSpPr>
                    <p:cNvPr id="52" name="Oval 13"/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7909" y="3448"/>
                      <a:ext cx="325" cy="325"/>
                    </a:xfrm>
                    <a:prstGeom prst="ellipse">
                      <a:avLst/>
                    </a:prstGeom>
                    <a:gradFill rotWithShape="0">
                      <a:gsLst>
                        <a:gs pos="0">
                          <a:srgbClr val="FFFFFF">
                            <a:gamma/>
                            <a:shade val="46275"/>
                            <a:invGamma/>
                          </a:srgbClr>
                        </a:gs>
                        <a:gs pos="50000">
                          <a:srgbClr val="FFFFFF"/>
                        </a:gs>
                        <a:gs pos="100000">
                          <a:srgbClr val="FFFFFF">
                            <a:gamma/>
                            <a:shade val="46275"/>
                            <a:invGamma/>
                          </a:srgbClr>
                        </a:gs>
                      </a:gsLst>
                      <a:lin ang="5400000" scaled="1"/>
                    </a:gradFill>
                    <a:ln w="9525">
                      <a:solidFill>
                        <a:srgbClr val="00000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53" name="Freeform 14"/>
                    <p:cNvSpPr/>
                    <p:nvPr/>
                  </p:nvSpPr>
                  <p:spPr bwMode="auto">
                    <a:xfrm>
                      <a:off x="4789" y="2993"/>
                      <a:ext cx="3866" cy="2114"/>
                    </a:xfrm>
                    <a:custGeom>
                      <a:gdLst>
                        <a:gd name="T0" fmla="*/ 200 w 9660"/>
                        <a:gd name="T1" fmla="*/ 0 h 2655"/>
                        <a:gd name="T2" fmla="*/ 200 w 9660"/>
                        <a:gd name="T3" fmla="*/ 780 h 2655"/>
                        <a:gd name="T4" fmla="*/ 0 w 9660"/>
                        <a:gd name="T5" fmla="*/ 780 h 2655"/>
                        <a:gd name="T6" fmla="*/ 0 w 9660"/>
                        <a:gd name="T7" fmla="*/ 2655 h 2655"/>
                        <a:gd name="T8" fmla="*/ 495 w 9660"/>
                        <a:gd name="T9" fmla="*/ 2435 h 2655"/>
                        <a:gd name="T10" fmla="*/ 1185 w 9660"/>
                        <a:gd name="T11" fmla="*/ 780 h 2655"/>
                        <a:gd name="T12" fmla="*/ 9660 w 9660"/>
                        <a:gd name="T13" fmla="*/ 780 h 2655"/>
                        <a:gd name="T14" fmla="*/ 9660 w 9660"/>
                        <a:gd name="T15" fmla="*/ 0 h 2655"/>
                        <a:gd name="T16" fmla="*/ 200 w 9660"/>
                        <a:gd name="T17" fmla="*/ 0 h 2655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</a:cxnLst>
                      <a:rect l="0" t="0" r="r" b="b"/>
                      <a:pathLst>
                        <a:path w="9660" h="2655">
                          <a:moveTo>
                            <a:pt x="200" y="0"/>
                          </a:moveTo>
                          <a:lnTo>
                            <a:pt x="200" y="780"/>
                          </a:lnTo>
                          <a:lnTo>
                            <a:pt x="0" y="780"/>
                          </a:lnTo>
                          <a:lnTo>
                            <a:pt x="0" y="2655"/>
                          </a:lnTo>
                          <a:lnTo>
                            <a:pt x="495" y="2435"/>
                          </a:lnTo>
                          <a:lnTo>
                            <a:pt x="1185" y="780"/>
                          </a:lnTo>
                          <a:lnTo>
                            <a:pt x="9660" y="780"/>
                          </a:lnTo>
                          <a:lnTo>
                            <a:pt x="9660" y="0"/>
                          </a:lnTo>
                          <a:lnTo>
                            <a:pt x="200" y="0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rgbClr val="FFFFFF"/>
                        </a:gs>
                        <a:gs pos="100000">
                          <a:srgbClr val="FFFFFF">
                            <a:gamma/>
                            <a:shade val="66275"/>
                            <a:invGamma/>
                          </a:srgbClr>
                        </a:gs>
                      </a:gsLst>
                      <a:lin ang="5400000" scaled="1"/>
                    </a:gradFill>
                    <a:ln w="9525">
                      <a:solidFill>
                        <a:srgbClr val="00000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33" name="Group 15"/>
                <p:cNvGrpSpPr/>
                <p:nvPr/>
              </p:nvGrpSpPr>
              <p:grpSpPr>
                <a:xfrm>
                  <a:off x="2828" y="4670"/>
                  <a:ext cx="3657" cy="526"/>
                  <a:chOff x="3241" y="3454"/>
                  <a:chExt cx="3581" cy="526"/>
                </a:xfrm>
              </p:grpSpPr>
              <p:grpSp>
                <p:nvGrpSpPr>
                  <p:cNvPr id="34" name="Group 16"/>
                  <p:cNvGrpSpPr/>
                  <p:nvPr/>
                </p:nvGrpSpPr>
                <p:grpSpPr>
                  <a:xfrm>
                    <a:off x="3268" y="3454"/>
                    <a:ext cx="3364" cy="322"/>
                    <a:chOff x="4380" y="4734"/>
                    <a:chExt cx="1732" cy="287"/>
                  </a:xfrm>
                </p:grpSpPr>
                <p:sp>
                  <p:nvSpPr>
                    <p:cNvPr id="38" name="Line 17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380" y="4734"/>
                      <a:ext cx="0" cy="28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9" name="Line 18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553" y="4734"/>
                      <a:ext cx="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0" name="Line 19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726" y="4734"/>
                      <a:ext cx="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1" name="Line 20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900" y="4734"/>
                      <a:ext cx="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2" name="Line 21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5073" y="4734"/>
                      <a:ext cx="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3" name="Line 22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5246" y="4734"/>
                      <a:ext cx="0" cy="21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4" name="Line 23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5419" y="4734"/>
                      <a:ext cx="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5" name="Line 24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5592" y="4734"/>
                      <a:ext cx="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6" name="Line 25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5766" y="4734"/>
                      <a:ext cx="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7" name="Line 26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5939" y="4734"/>
                      <a:ext cx="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8" name="Line 27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6112" y="4734"/>
                      <a:ext cx="0" cy="28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35" name="Text Box 2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241" y="3756"/>
                    <a:ext cx="192" cy="22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CC00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0</a:t>
                    </a:r>
                  </a:p>
                </p:txBody>
              </p:sp>
              <p:sp>
                <p:nvSpPr>
                  <p:cNvPr id="36" name="Text Box 29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916" y="3736"/>
                    <a:ext cx="235" cy="228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CC00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5</a:t>
                    </a:r>
                  </a:p>
                </p:txBody>
              </p:sp>
              <p:sp>
                <p:nvSpPr>
                  <p:cNvPr id="37" name="Text Box 30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6527" y="3756"/>
                    <a:ext cx="295" cy="224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CC00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10</a:t>
                    </a:r>
                  </a:p>
                </p:txBody>
              </p:sp>
            </p:grpSp>
          </p:grpSp>
          <p:grpSp>
            <p:nvGrpSpPr>
              <p:cNvPr id="6" name="Group 31"/>
              <p:cNvGrpSpPr/>
              <p:nvPr/>
            </p:nvGrpSpPr>
            <p:grpSpPr>
              <a:xfrm>
                <a:off x="624" y="149"/>
                <a:ext cx="4157" cy="1725"/>
                <a:chOff x="2616" y="1831"/>
                <a:chExt cx="8189" cy="3398"/>
              </a:xfrm>
            </p:grpSpPr>
            <p:sp>
              <p:nvSpPr>
                <p:cNvPr id="7" name="Freeform 32"/>
                <p:cNvSpPr>
                  <a:spLocks noChangeAspect="1"/>
                </p:cNvSpPr>
                <p:nvPr/>
              </p:nvSpPr>
              <p:spPr bwMode="auto">
                <a:xfrm>
                  <a:off x="2616" y="1831"/>
                  <a:ext cx="8189" cy="3398"/>
                </a:xfrm>
                <a:custGeom>
                  <a:gdLst>
                    <a:gd name="T0" fmla="*/ 0 w 8189"/>
                    <a:gd name="T1" fmla="*/ 1092 h 3987"/>
                    <a:gd name="T2" fmla="*/ 0 w 8189"/>
                    <a:gd name="T3" fmla="*/ 2377 h 3987"/>
                    <a:gd name="T4" fmla="*/ 437 w 8189"/>
                    <a:gd name="T5" fmla="*/ 3871 h 3987"/>
                    <a:gd name="T6" fmla="*/ 643 w 8189"/>
                    <a:gd name="T7" fmla="*/ 3987 h 3987"/>
                    <a:gd name="T8" fmla="*/ 643 w 8189"/>
                    <a:gd name="T9" fmla="*/ 2498 h 3987"/>
                    <a:gd name="T10" fmla="*/ 488 w 8189"/>
                    <a:gd name="T11" fmla="*/ 2498 h 3987"/>
                    <a:gd name="T12" fmla="*/ 485 w 8189"/>
                    <a:gd name="T13" fmla="*/ 1774 h 3987"/>
                    <a:gd name="T14" fmla="*/ 694 w 8189"/>
                    <a:gd name="T15" fmla="*/ 1779 h 3987"/>
                    <a:gd name="T16" fmla="*/ 750 w 8189"/>
                    <a:gd name="T17" fmla="*/ 1892 h 3987"/>
                    <a:gd name="T18" fmla="*/ 8189 w 8189"/>
                    <a:gd name="T19" fmla="*/ 1895 h 3987"/>
                    <a:gd name="T20" fmla="*/ 8189 w 8189"/>
                    <a:gd name="T21" fmla="*/ 1045 h 3987"/>
                    <a:gd name="T22" fmla="*/ 798 w 8189"/>
                    <a:gd name="T23" fmla="*/ 1044 h 3987"/>
                    <a:gd name="T24" fmla="*/ 361 w 8189"/>
                    <a:gd name="T25" fmla="*/ 0 h 3987"/>
                    <a:gd name="T26" fmla="*/ 361 w 8189"/>
                    <a:gd name="T27" fmla="*/ 703 h 3987"/>
                    <a:gd name="T28" fmla="*/ 450 w 8189"/>
                    <a:gd name="T29" fmla="*/ 703 h 3987"/>
                    <a:gd name="T30" fmla="*/ 450 w 8189"/>
                    <a:gd name="T31" fmla="*/ 1092 h 3987"/>
                    <a:gd name="T32" fmla="*/ 0 w 8189"/>
                    <a:gd name="T33" fmla="*/ 1092 h 3987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8189" h="3987">
                      <a:moveTo>
                        <a:pt x="0" y="1092"/>
                      </a:moveTo>
                      <a:lnTo>
                        <a:pt x="0" y="2377"/>
                      </a:lnTo>
                      <a:lnTo>
                        <a:pt x="437" y="3871"/>
                      </a:lnTo>
                      <a:lnTo>
                        <a:pt x="643" y="3987"/>
                      </a:lnTo>
                      <a:lnTo>
                        <a:pt x="643" y="2498"/>
                      </a:lnTo>
                      <a:lnTo>
                        <a:pt x="488" y="2498"/>
                      </a:lnTo>
                      <a:lnTo>
                        <a:pt x="485" y="1774"/>
                      </a:lnTo>
                      <a:lnTo>
                        <a:pt x="694" y="1779"/>
                      </a:lnTo>
                      <a:lnTo>
                        <a:pt x="750" y="1892"/>
                      </a:lnTo>
                      <a:lnTo>
                        <a:pt x="8189" y="1895"/>
                      </a:lnTo>
                      <a:lnTo>
                        <a:pt x="8189" y="1045"/>
                      </a:lnTo>
                      <a:lnTo>
                        <a:pt x="798" y="1044"/>
                      </a:lnTo>
                      <a:lnTo>
                        <a:pt x="361" y="0"/>
                      </a:lnTo>
                      <a:lnTo>
                        <a:pt x="361" y="703"/>
                      </a:lnTo>
                      <a:lnTo>
                        <a:pt x="450" y="703"/>
                      </a:lnTo>
                      <a:lnTo>
                        <a:pt x="450" y="1092"/>
                      </a:lnTo>
                      <a:lnTo>
                        <a:pt x="0" y="1092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F8F8F8"/>
                    </a:gs>
                    <a:gs pos="100000">
                      <a:srgbClr val="F8F8F8">
                        <a:gamma/>
                        <a:shade val="66275"/>
                        <a:invGamma/>
                      </a:srgbClr>
                    </a:gs>
                  </a:gsLst>
                  <a:lin ang="5400000" scaled="1"/>
                </a:gradFill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" name="Group 33"/>
                <p:cNvGrpSpPr/>
                <p:nvPr/>
              </p:nvGrpSpPr>
              <p:grpSpPr>
                <a:xfrm>
                  <a:off x="3419" y="2927"/>
                  <a:ext cx="7302" cy="520"/>
                  <a:chOff x="3219" y="2923"/>
                  <a:chExt cx="7293" cy="520"/>
                </a:xfrm>
              </p:grpSpPr>
              <p:grpSp>
                <p:nvGrpSpPr>
                  <p:cNvPr id="9" name="Group 34"/>
                  <p:cNvGrpSpPr/>
                  <p:nvPr/>
                </p:nvGrpSpPr>
                <p:grpSpPr>
                  <a:xfrm>
                    <a:off x="3274" y="3137"/>
                    <a:ext cx="7238" cy="306"/>
                    <a:chOff x="3268" y="1827"/>
                    <a:chExt cx="3463" cy="306"/>
                  </a:xfrm>
                </p:grpSpPr>
                <p:sp>
                  <p:nvSpPr>
                    <p:cNvPr id="12" name="Line 3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268" y="1827"/>
                      <a:ext cx="0" cy="30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3" name="Line 3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450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" name="Line 3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632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" name="Line 3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815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" name="Line 3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997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" name="Line 4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4180" y="1904"/>
                      <a:ext cx="0" cy="22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" name="Line 4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4361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9" name="Line 4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4544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0" name="Line 4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4726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1" name="Line 4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4909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2" name="Line 4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5091" y="1827"/>
                      <a:ext cx="0" cy="30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3" name="Line 4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5273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4" name="Line 4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5456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5" name="Line 4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5638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6" name="Line 4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5821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7" name="Line 5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6002" y="1904"/>
                      <a:ext cx="0" cy="22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8" name="Line 5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6185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" name="Line 5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6367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0" name="Line 5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6550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1" name="Line 5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6731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" name="Text Box 55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3219" y="2934"/>
                    <a:ext cx="198" cy="263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0</a:t>
                    </a:r>
                  </a:p>
                </p:txBody>
              </p:sp>
              <p:sp>
                <p:nvSpPr>
                  <p:cNvPr id="11" name="Text Box 56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7034" y="2923"/>
                    <a:ext cx="318" cy="214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1</a:t>
                    </a:r>
                  </a:p>
                </p:txBody>
              </p:sp>
            </p:grpSp>
          </p:grpSp>
        </p:grpSp>
        <p:sp>
          <p:nvSpPr>
            <p:cNvPr id="4" name="Oval 57"/>
            <p:cNvSpPr>
              <a:spLocks noChangeArrowheads="1"/>
            </p:cNvSpPr>
            <p:nvPr/>
          </p:nvSpPr>
          <p:spPr bwMode="auto">
            <a:xfrm>
              <a:off x="953" y="1104"/>
              <a:ext cx="787" cy="787"/>
            </a:xfrm>
            <a:prstGeom prst="ellipse">
              <a:avLst/>
            </a:prstGeom>
            <a:solidFill>
              <a:srgbClr val="25A7B5"/>
            </a:solidFill>
            <a:ln w="9525">
              <a:solidFill>
                <a:schemeClr val="tx1"/>
              </a:solidFill>
              <a:rou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8" name="Text Box 58"/>
          <p:cNvSpPr txBox="1">
            <a:spLocks noChangeArrowheads="1"/>
          </p:cNvSpPr>
          <p:nvPr/>
        </p:nvSpPr>
        <p:spPr bwMode="auto">
          <a:xfrm>
            <a:off x="4427019" y="5121313"/>
            <a:ext cx="25908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4.1mm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59"/>
          <p:cNvGrpSpPr/>
          <p:nvPr/>
        </p:nvGrpSpPr>
        <p:grpSpPr>
          <a:xfrm>
            <a:off x="1405466" y="1902883"/>
            <a:ext cx="9829800" cy="2746375"/>
            <a:chOff x="0" y="2064"/>
            <a:chExt cx="6192" cy="1730"/>
          </a:xfrm>
        </p:grpSpPr>
        <p:grpSp>
          <p:nvGrpSpPr>
            <p:cNvPr id="3" name="Group 60"/>
            <p:cNvGrpSpPr/>
            <p:nvPr/>
          </p:nvGrpSpPr>
          <p:grpSpPr>
            <a:xfrm>
              <a:off x="0" y="2064"/>
              <a:ext cx="6192" cy="1730"/>
              <a:chOff x="336" y="2064"/>
              <a:chExt cx="6192" cy="1730"/>
            </a:xfrm>
          </p:grpSpPr>
          <p:grpSp>
            <p:nvGrpSpPr>
              <p:cNvPr id="5" name="Group 61"/>
              <p:cNvGrpSpPr/>
              <p:nvPr/>
            </p:nvGrpSpPr>
            <p:grpSpPr>
              <a:xfrm>
                <a:off x="2416" y="2064"/>
                <a:ext cx="4112" cy="1727"/>
                <a:chOff x="2074" y="3059"/>
                <a:chExt cx="8100" cy="3402"/>
              </a:xfrm>
            </p:grpSpPr>
            <p:grpSp>
              <p:nvGrpSpPr>
                <p:cNvPr id="32" name="Group 62"/>
                <p:cNvGrpSpPr/>
                <p:nvPr/>
              </p:nvGrpSpPr>
              <p:grpSpPr>
                <a:xfrm>
                  <a:off x="2074" y="3059"/>
                  <a:ext cx="8100" cy="3402"/>
                  <a:chOff x="3237" y="1115"/>
                  <a:chExt cx="8100" cy="3992"/>
                </a:xfrm>
              </p:grpSpPr>
              <p:sp>
                <p:nvSpPr>
                  <p:cNvPr id="49" name="Freeform 63"/>
                  <p:cNvSpPr>
                    <a:spLocks noChangeAspect="1"/>
                  </p:cNvSpPr>
                  <p:nvPr/>
                </p:nvSpPr>
                <p:spPr bwMode="auto">
                  <a:xfrm>
                    <a:off x="4035" y="2461"/>
                    <a:ext cx="7302" cy="173"/>
                  </a:xfrm>
                  <a:custGeom>
                    <a:gdLst>
                      <a:gd name="T0" fmla="*/ 0 w 9128"/>
                      <a:gd name="T1" fmla="*/ 7 h 336"/>
                      <a:gd name="T2" fmla="*/ 0 w 9128"/>
                      <a:gd name="T3" fmla="*/ 336 h 336"/>
                      <a:gd name="T4" fmla="*/ 9125 w 9128"/>
                      <a:gd name="T5" fmla="*/ 336 h 336"/>
                      <a:gd name="T6" fmla="*/ 9128 w 9128"/>
                      <a:gd name="T7" fmla="*/ 255 h 336"/>
                      <a:gd name="T8" fmla="*/ 8453 w 9128"/>
                      <a:gd name="T9" fmla="*/ 0 h 336"/>
                      <a:gd name="T10" fmla="*/ 0 w 9128"/>
                      <a:gd name="T11" fmla="*/ 7 h 33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</a:cxnLst>
                    <a:rect l="0" t="0" r="r" b="b"/>
                    <a:pathLst>
                      <a:path w="9128" h="336">
                        <a:moveTo>
                          <a:pt x="0" y="7"/>
                        </a:moveTo>
                        <a:lnTo>
                          <a:pt x="0" y="336"/>
                        </a:lnTo>
                        <a:lnTo>
                          <a:pt x="9125" y="336"/>
                        </a:lnTo>
                        <a:lnTo>
                          <a:pt x="9128" y="255"/>
                        </a:lnTo>
                        <a:lnTo>
                          <a:pt x="8453" y="0"/>
                        </a:lnTo>
                        <a:lnTo>
                          <a:pt x="0" y="7"/>
                        </a:lnTo>
                        <a:close/>
                      </a:path>
                    </a:pathLst>
                  </a:custGeom>
                  <a:solidFill>
                    <a:srgbClr val="EAEAEA"/>
                  </a:solidFill>
                  <a:ln w="9525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50" name="Group 64"/>
                  <p:cNvGrpSpPr>
                    <a:grpSpLocks noChangeAspect="1"/>
                  </p:cNvGrpSpPr>
                  <p:nvPr/>
                </p:nvGrpSpPr>
                <p:grpSpPr>
                  <a:xfrm>
                    <a:off x="3237" y="1115"/>
                    <a:ext cx="4254" cy="1101"/>
                    <a:chOff x="697" y="1437"/>
                    <a:chExt cx="5318" cy="1376"/>
                  </a:xfrm>
                </p:grpSpPr>
                <p:grpSp>
                  <p:nvGrpSpPr>
                    <p:cNvPr id="54" name="Group 65"/>
                    <p:cNvGrpSpPr>
                      <a:grpSpLocks noChangeAspect="1"/>
                    </p:cNvGrpSpPr>
                    <p:nvPr/>
                  </p:nvGrpSpPr>
                  <p:grpSpPr>
                    <a:xfrm>
                      <a:off x="3717" y="2140"/>
                      <a:ext cx="420" cy="346"/>
                      <a:chOff x="3717" y="1880"/>
                      <a:chExt cx="420" cy="346"/>
                    </a:xfrm>
                  </p:grpSpPr>
                  <p:sp>
                    <p:nvSpPr>
                      <p:cNvPr id="56" name="Rectangle 66"/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3717" y="1880"/>
                        <a:ext cx="420" cy="220"/>
                      </a:xfrm>
                      <a:prstGeom prst="rect">
                        <a:avLst/>
                      </a:prstGeom>
                      <a:gradFill rotWithShape="0">
                        <a:gsLst>
                          <a:gs pos="0">
                            <a:srgbClr val="FFFFFF">
                              <a:gamma/>
                              <a:shade val="46275"/>
                              <a:invGamma/>
                            </a:srgbClr>
                          </a:gs>
                          <a:gs pos="50000">
                            <a:srgbClr val="FFFFFF"/>
                          </a:gs>
                          <a:gs pos="100000">
                            <a:srgbClr val="FFFFFF">
                              <a:gamma/>
                              <a:shade val="46275"/>
                              <a:invGamma/>
                            </a:srgbClr>
                          </a:gs>
                        </a:gsLst>
                        <a:lin ang="0" scaled="1"/>
                      </a:gradFill>
                      <a:ln w="9525">
                        <a:solidFill>
                          <a:srgbClr val="000000"/>
                        </a:solidFill>
                        <a:miter lim="800000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57" name="Rectangle 67"/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3857" y="2100"/>
                        <a:ext cx="126" cy="126"/>
                      </a:xfrm>
                      <a:prstGeom prst="rect">
                        <a:avLst/>
                      </a:prstGeom>
                      <a:gradFill rotWithShape="0">
                        <a:gsLst>
                          <a:gs pos="0">
                            <a:srgbClr val="FFFFFF">
                              <a:gamma/>
                              <a:shade val="46275"/>
                              <a:invGamma/>
                            </a:srgbClr>
                          </a:gs>
                          <a:gs pos="50000">
                            <a:srgbClr val="FFFFFF"/>
                          </a:gs>
                          <a:gs pos="100000">
                            <a:srgbClr val="FFFFFF">
                              <a:gamma/>
                              <a:shade val="46275"/>
                              <a:invGamma/>
                            </a:srgbClr>
                          </a:gs>
                        </a:gsLst>
                        <a:lin ang="0" scaled="1"/>
                      </a:gradFill>
                      <a:ln w="9525">
                        <a:solidFill>
                          <a:srgbClr val="000000"/>
                        </a:solidFill>
                        <a:miter lim="800000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sp>
                  <p:nvSpPr>
                    <p:cNvPr id="55" name="Freeform 68"/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697" y="1437"/>
                      <a:ext cx="5318" cy="1376"/>
                    </a:xfrm>
                    <a:custGeom>
                      <a:gdLst>
                        <a:gd name="T0" fmla="*/ 351 w 5318"/>
                        <a:gd name="T1" fmla="*/ 0 h 1376"/>
                        <a:gd name="T2" fmla="*/ 0 w 5318"/>
                        <a:gd name="T3" fmla="*/ 1101 h 1376"/>
                        <a:gd name="T4" fmla="*/ 0 w 5318"/>
                        <a:gd name="T5" fmla="*/ 1376 h 1376"/>
                        <a:gd name="T6" fmla="*/ 5318 w 5318"/>
                        <a:gd name="T7" fmla="*/ 1371 h 1376"/>
                        <a:gd name="T8" fmla="*/ 5318 w 5318"/>
                        <a:gd name="T9" fmla="*/ 1056 h 1376"/>
                        <a:gd name="T10" fmla="*/ 218 w 5318"/>
                        <a:gd name="T11" fmla="*/ 1060 h 1376"/>
                        <a:gd name="T12" fmla="*/ 218 w 5318"/>
                        <a:gd name="T13" fmla="*/ 872 h 1376"/>
                        <a:gd name="T14" fmla="*/ 351 w 5318"/>
                        <a:gd name="T15" fmla="*/ 872 h 1376"/>
                        <a:gd name="T16" fmla="*/ 351 w 5318"/>
                        <a:gd name="T17" fmla="*/ 36 h 1376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</a:cxnLst>
                      <a:rect l="0" t="0" r="r" b="b"/>
                      <a:pathLst>
                        <a:path w="5318" h="1376">
                          <a:moveTo>
                            <a:pt x="351" y="0"/>
                          </a:moveTo>
                          <a:lnTo>
                            <a:pt x="0" y="1101"/>
                          </a:lnTo>
                          <a:lnTo>
                            <a:pt x="0" y="1376"/>
                          </a:lnTo>
                          <a:lnTo>
                            <a:pt x="5318" y="1371"/>
                          </a:lnTo>
                          <a:lnTo>
                            <a:pt x="5318" y="1056"/>
                          </a:lnTo>
                          <a:lnTo>
                            <a:pt x="218" y="1060"/>
                          </a:lnTo>
                          <a:lnTo>
                            <a:pt x="218" y="872"/>
                          </a:lnTo>
                          <a:lnTo>
                            <a:pt x="351" y="872"/>
                          </a:lnTo>
                          <a:lnTo>
                            <a:pt x="351" y="36"/>
                          </a:lnTo>
                        </a:path>
                      </a:pathLst>
                    </a:custGeom>
                    <a:solidFill>
                      <a:srgbClr val="F8F8F8"/>
                    </a:solidFill>
                    <a:ln w="9525">
                      <a:solidFill>
                        <a:srgbClr val="00000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grpSp>
                <p:nvGrpSpPr>
                  <p:cNvPr id="51" name="Group 69"/>
                  <p:cNvGrpSpPr/>
                  <p:nvPr/>
                </p:nvGrpSpPr>
                <p:grpSpPr>
                  <a:xfrm>
                    <a:off x="3809" y="2993"/>
                    <a:ext cx="3866" cy="2114"/>
                    <a:chOff x="4789" y="2993"/>
                    <a:chExt cx="3866" cy="2114"/>
                  </a:xfrm>
                </p:grpSpPr>
                <p:sp>
                  <p:nvSpPr>
                    <p:cNvPr id="52" name="Oval 70"/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7909" y="3448"/>
                      <a:ext cx="325" cy="325"/>
                    </a:xfrm>
                    <a:prstGeom prst="ellipse">
                      <a:avLst/>
                    </a:prstGeom>
                    <a:gradFill rotWithShape="0">
                      <a:gsLst>
                        <a:gs pos="0">
                          <a:srgbClr val="FFFFFF">
                            <a:gamma/>
                            <a:shade val="46275"/>
                            <a:invGamma/>
                          </a:srgbClr>
                        </a:gs>
                        <a:gs pos="50000">
                          <a:srgbClr val="FFFFFF"/>
                        </a:gs>
                        <a:gs pos="100000">
                          <a:srgbClr val="FFFFFF">
                            <a:gamma/>
                            <a:shade val="46275"/>
                            <a:invGamma/>
                          </a:srgbClr>
                        </a:gs>
                      </a:gsLst>
                      <a:lin ang="5400000" scaled="1"/>
                    </a:gradFill>
                    <a:ln w="9525">
                      <a:solidFill>
                        <a:srgbClr val="00000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53" name="Freeform 71"/>
                    <p:cNvSpPr/>
                    <p:nvPr/>
                  </p:nvSpPr>
                  <p:spPr bwMode="auto">
                    <a:xfrm>
                      <a:off x="4789" y="2993"/>
                      <a:ext cx="3866" cy="2114"/>
                    </a:xfrm>
                    <a:custGeom>
                      <a:gdLst>
                        <a:gd name="T0" fmla="*/ 200 w 9660"/>
                        <a:gd name="T1" fmla="*/ 0 h 2655"/>
                        <a:gd name="T2" fmla="*/ 200 w 9660"/>
                        <a:gd name="T3" fmla="*/ 780 h 2655"/>
                        <a:gd name="T4" fmla="*/ 0 w 9660"/>
                        <a:gd name="T5" fmla="*/ 780 h 2655"/>
                        <a:gd name="T6" fmla="*/ 0 w 9660"/>
                        <a:gd name="T7" fmla="*/ 2655 h 2655"/>
                        <a:gd name="T8" fmla="*/ 495 w 9660"/>
                        <a:gd name="T9" fmla="*/ 2435 h 2655"/>
                        <a:gd name="T10" fmla="*/ 1185 w 9660"/>
                        <a:gd name="T11" fmla="*/ 780 h 2655"/>
                        <a:gd name="T12" fmla="*/ 9660 w 9660"/>
                        <a:gd name="T13" fmla="*/ 780 h 2655"/>
                        <a:gd name="T14" fmla="*/ 9660 w 9660"/>
                        <a:gd name="T15" fmla="*/ 0 h 2655"/>
                        <a:gd name="T16" fmla="*/ 200 w 9660"/>
                        <a:gd name="T17" fmla="*/ 0 h 2655"/>
                      </a:gdLst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</a:cxnLst>
                      <a:rect l="0" t="0" r="r" b="b"/>
                      <a:pathLst>
                        <a:path w="9660" h="2655">
                          <a:moveTo>
                            <a:pt x="200" y="0"/>
                          </a:moveTo>
                          <a:lnTo>
                            <a:pt x="200" y="780"/>
                          </a:lnTo>
                          <a:lnTo>
                            <a:pt x="0" y="780"/>
                          </a:lnTo>
                          <a:lnTo>
                            <a:pt x="0" y="2655"/>
                          </a:lnTo>
                          <a:lnTo>
                            <a:pt x="495" y="2435"/>
                          </a:lnTo>
                          <a:lnTo>
                            <a:pt x="1185" y="780"/>
                          </a:lnTo>
                          <a:lnTo>
                            <a:pt x="9660" y="780"/>
                          </a:lnTo>
                          <a:lnTo>
                            <a:pt x="9660" y="0"/>
                          </a:lnTo>
                          <a:lnTo>
                            <a:pt x="200" y="0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rgbClr val="FFFFFF"/>
                        </a:gs>
                        <a:gs pos="100000">
                          <a:srgbClr val="FFFFFF">
                            <a:gamma/>
                            <a:shade val="66275"/>
                            <a:invGamma/>
                          </a:srgbClr>
                        </a:gs>
                      </a:gsLst>
                      <a:lin ang="5400000" scaled="1"/>
                    </a:gradFill>
                    <a:ln w="9525">
                      <a:solidFill>
                        <a:srgbClr val="000000"/>
                      </a:solidFill>
                      <a:round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33" name="Group 72"/>
                <p:cNvGrpSpPr/>
                <p:nvPr/>
              </p:nvGrpSpPr>
              <p:grpSpPr>
                <a:xfrm>
                  <a:off x="2828" y="4670"/>
                  <a:ext cx="3657" cy="526"/>
                  <a:chOff x="3241" y="3454"/>
                  <a:chExt cx="3581" cy="526"/>
                </a:xfrm>
              </p:grpSpPr>
              <p:grpSp>
                <p:nvGrpSpPr>
                  <p:cNvPr id="34" name="Group 73"/>
                  <p:cNvGrpSpPr/>
                  <p:nvPr/>
                </p:nvGrpSpPr>
                <p:grpSpPr>
                  <a:xfrm>
                    <a:off x="3268" y="3454"/>
                    <a:ext cx="3364" cy="322"/>
                    <a:chOff x="4380" y="4734"/>
                    <a:chExt cx="1732" cy="287"/>
                  </a:xfrm>
                </p:grpSpPr>
                <p:sp>
                  <p:nvSpPr>
                    <p:cNvPr id="38" name="Line 74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380" y="4734"/>
                      <a:ext cx="0" cy="28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9" name="Line 75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553" y="4734"/>
                      <a:ext cx="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0" name="Line 76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726" y="4734"/>
                      <a:ext cx="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1" name="Line 77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4900" y="4734"/>
                      <a:ext cx="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2" name="Line 78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5073" y="4734"/>
                      <a:ext cx="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3" name="Line 79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5246" y="4734"/>
                      <a:ext cx="0" cy="21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4" name="Line 80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5419" y="4734"/>
                      <a:ext cx="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5" name="Line 81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5592" y="4734"/>
                      <a:ext cx="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6" name="Line 82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5766" y="4734"/>
                      <a:ext cx="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7" name="Line 83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5939" y="4734"/>
                      <a:ext cx="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8" name="Line 84"/>
                    <p:cNvSpPr>
                      <a:spLocks noChangeShapeType="1"/>
                    </p:cNvSpPr>
                    <p:nvPr/>
                  </p:nvSpPr>
                  <p:spPr bwMode="auto">
                    <a:xfrm flipH="1">
                      <a:off x="6112" y="4734"/>
                      <a:ext cx="0" cy="28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35" name="Text Box 85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241" y="3756"/>
                    <a:ext cx="192" cy="22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CC00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0</a:t>
                    </a:r>
                  </a:p>
                </p:txBody>
              </p:sp>
              <p:sp>
                <p:nvSpPr>
                  <p:cNvPr id="36" name="Text Box 86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916" y="3736"/>
                    <a:ext cx="235" cy="228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CC00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5</a:t>
                    </a:r>
                  </a:p>
                </p:txBody>
              </p:sp>
              <p:sp>
                <p:nvSpPr>
                  <p:cNvPr id="37" name="Text Box 87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6527" y="3756"/>
                    <a:ext cx="295" cy="224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CC00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10</a:t>
                    </a:r>
                  </a:p>
                </p:txBody>
              </p:sp>
            </p:grpSp>
          </p:grpSp>
          <p:grpSp>
            <p:nvGrpSpPr>
              <p:cNvPr id="6" name="Group 88"/>
              <p:cNvGrpSpPr/>
              <p:nvPr/>
            </p:nvGrpSpPr>
            <p:grpSpPr>
              <a:xfrm>
                <a:off x="336" y="2069"/>
                <a:ext cx="4157" cy="1725"/>
                <a:chOff x="2616" y="1831"/>
                <a:chExt cx="8189" cy="3398"/>
              </a:xfrm>
            </p:grpSpPr>
            <p:sp>
              <p:nvSpPr>
                <p:cNvPr id="7" name="Freeform 89"/>
                <p:cNvSpPr>
                  <a:spLocks noChangeAspect="1"/>
                </p:cNvSpPr>
                <p:nvPr/>
              </p:nvSpPr>
              <p:spPr bwMode="auto">
                <a:xfrm>
                  <a:off x="2616" y="1831"/>
                  <a:ext cx="8189" cy="3398"/>
                </a:xfrm>
                <a:custGeom>
                  <a:gdLst>
                    <a:gd name="T0" fmla="*/ 0 w 8189"/>
                    <a:gd name="T1" fmla="*/ 1092 h 3987"/>
                    <a:gd name="T2" fmla="*/ 0 w 8189"/>
                    <a:gd name="T3" fmla="*/ 2377 h 3987"/>
                    <a:gd name="T4" fmla="*/ 437 w 8189"/>
                    <a:gd name="T5" fmla="*/ 3871 h 3987"/>
                    <a:gd name="T6" fmla="*/ 643 w 8189"/>
                    <a:gd name="T7" fmla="*/ 3987 h 3987"/>
                    <a:gd name="T8" fmla="*/ 643 w 8189"/>
                    <a:gd name="T9" fmla="*/ 2498 h 3987"/>
                    <a:gd name="T10" fmla="*/ 488 w 8189"/>
                    <a:gd name="T11" fmla="*/ 2498 h 3987"/>
                    <a:gd name="T12" fmla="*/ 485 w 8189"/>
                    <a:gd name="T13" fmla="*/ 1774 h 3987"/>
                    <a:gd name="T14" fmla="*/ 694 w 8189"/>
                    <a:gd name="T15" fmla="*/ 1779 h 3987"/>
                    <a:gd name="T16" fmla="*/ 750 w 8189"/>
                    <a:gd name="T17" fmla="*/ 1892 h 3987"/>
                    <a:gd name="T18" fmla="*/ 8189 w 8189"/>
                    <a:gd name="T19" fmla="*/ 1895 h 3987"/>
                    <a:gd name="T20" fmla="*/ 8189 w 8189"/>
                    <a:gd name="T21" fmla="*/ 1045 h 3987"/>
                    <a:gd name="T22" fmla="*/ 798 w 8189"/>
                    <a:gd name="T23" fmla="*/ 1044 h 3987"/>
                    <a:gd name="T24" fmla="*/ 361 w 8189"/>
                    <a:gd name="T25" fmla="*/ 0 h 3987"/>
                    <a:gd name="T26" fmla="*/ 361 w 8189"/>
                    <a:gd name="T27" fmla="*/ 703 h 3987"/>
                    <a:gd name="T28" fmla="*/ 450 w 8189"/>
                    <a:gd name="T29" fmla="*/ 703 h 3987"/>
                    <a:gd name="T30" fmla="*/ 450 w 8189"/>
                    <a:gd name="T31" fmla="*/ 1092 h 3987"/>
                    <a:gd name="T32" fmla="*/ 0 w 8189"/>
                    <a:gd name="T33" fmla="*/ 1092 h 3987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</a:cxnLst>
                  <a:rect l="0" t="0" r="r" b="b"/>
                  <a:pathLst>
                    <a:path w="8189" h="3987">
                      <a:moveTo>
                        <a:pt x="0" y="1092"/>
                      </a:moveTo>
                      <a:lnTo>
                        <a:pt x="0" y="2377"/>
                      </a:lnTo>
                      <a:lnTo>
                        <a:pt x="437" y="3871"/>
                      </a:lnTo>
                      <a:lnTo>
                        <a:pt x="643" y="3987"/>
                      </a:lnTo>
                      <a:lnTo>
                        <a:pt x="643" y="2498"/>
                      </a:lnTo>
                      <a:lnTo>
                        <a:pt x="488" y="2498"/>
                      </a:lnTo>
                      <a:lnTo>
                        <a:pt x="485" y="1774"/>
                      </a:lnTo>
                      <a:lnTo>
                        <a:pt x="694" y="1779"/>
                      </a:lnTo>
                      <a:lnTo>
                        <a:pt x="750" y="1892"/>
                      </a:lnTo>
                      <a:lnTo>
                        <a:pt x="8189" y="1895"/>
                      </a:lnTo>
                      <a:lnTo>
                        <a:pt x="8189" y="1045"/>
                      </a:lnTo>
                      <a:lnTo>
                        <a:pt x="798" y="1044"/>
                      </a:lnTo>
                      <a:lnTo>
                        <a:pt x="361" y="0"/>
                      </a:lnTo>
                      <a:lnTo>
                        <a:pt x="361" y="703"/>
                      </a:lnTo>
                      <a:lnTo>
                        <a:pt x="450" y="703"/>
                      </a:lnTo>
                      <a:lnTo>
                        <a:pt x="450" y="1092"/>
                      </a:lnTo>
                      <a:lnTo>
                        <a:pt x="0" y="1092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F8F8F8"/>
                    </a:gs>
                    <a:gs pos="100000">
                      <a:srgbClr val="F8F8F8">
                        <a:gamma/>
                        <a:shade val="66275"/>
                        <a:invGamma/>
                      </a:srgbClr>
                    </a:gs>
                  </a:gsLst>
                  <a:lin ang="5400000" scaled="1"/>
                </a:gradFill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" name="Group 90"/>
                <p:cNvGrpSpPr/>
                <p:nvPr/>
              </p:nvGrpSpPr>
              <p:grpSpPr>
                <a:xfrm>
                  <a:off x="3419" y="2927"/>
                  <a:ext cx="7302" cy="520"/>
                  <a:chOff x="3219" y="2923"/>
                  <a:chExt cx="7293" cy="520"/>
                </a:xfrm>
              </p:grpSpPr>
              <p:grpSp>
                <p:nvGrpSpPr>
                  <p:cNvPr id="9" name="Group 91"/>
                  <p:cNvGrpSpPr/>
                  <p:nvPr/>
                </p:nvGrpSpPr>
                <p:grpSpPr>
                  <a:xfrm>
                    <a:off x="3274" y="3137"/>
                    <a:ext cx="7238" cy="306"/>
                    <a:chOff x="3268" y="1827"/>
                    <a:chExt cx="3463" cy="306"/>
                  </a:xfrm>
                </p:grpSpPr>
                <p:sp>
                  <p:nvSpPr>
                    <p:cNvPr id="12" name="Line 9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268" y="1827"/>
                      <a:ext cx="0" cy="30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3" name="Line 9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450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" name="Line 9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632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" name="Line 9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815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" name="Line 9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997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" name="Line 9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4180" y="1904"/>
                      <a:ext cx="0" cy="22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" name="Line 9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4361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9" name="Line 9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4544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0" name="Line 10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4726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1" name="Line 10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4909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2" name="Line 10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5091" y="1827"/>
                      <a:ext cx="0" cy="30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3" name="Line 10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5273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4" name="Line 10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5456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5" name="Line 10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5638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6" name="Line 10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5821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7" name="Line 10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6002" y="1904"/>
                      <a:ext cx="0" cy="22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8" name="Line 10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6185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" name="Line 10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6367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0" name="Line 11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6550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1" name="Line 11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6731" y="1980"/>
                      <a:ext cx="0" cy="1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" name="Text Box 112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3219" y="2934"/>
                    <a:ext cx="198" cy="263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0</a:t>
                    </a:r>
                  </a:p>
                </p:txBody>
              </p:sp>
              <p:sp>
                <p:nvSpPr>
                  <p:cNvPr id="11" name="Text Box 113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7034" y="2923"/>
                    <a:ext cx="318" cy="214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1</a:t>
                    </a:r>
                  </a:p>
                </p:txBody>
              </p:sp>
            </p:grpSp>
          </p:grpSp>
        </p:grpSp>
        <p:sp>
          <p:nvSpPr>
            <p:cNvPr id="4" name="Rectangle 114"/>
            <p:cNvSpPr>
              <a:spLocks noChangeArrowheads="1"/>
            </p:cNvSpPr>
            <p:nvPr/>
          </p:nvSpPr>
          <p:spPr bwMode="auto">
            <a:xfrm>
              <a:off x="328" y="3176"/>
              <a:ext cx="2042" cy="480"/>
            </a:xfrm>
            <a:prstGeom prst="rect">
              <a:avLst/>
            </a:prstGeom>
            <a:solidFill>
              <a:srgbClr val="25A7B5"/>
            </a:solidFill>
            <a:ln w="9525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8" name="Text Box 115"/>
          <p:cNvSpPr txBox="1">
            <a:spLocks noChangeArrowheads="1"/>
          </p:cNvSpPr>
          <p:nvPr/>
        </p:nvSpPr>
        <p:spPr bwMode="auto">
          <a:xfrm>
            <a:off x="4555748" y="5120029"/>
            <a:ext cx="25908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10.5mm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80"/>
          <p:cNvGrpSpPr/>
          <p:nvPr/>
        </p:nvGrpSpPr>
        <p:grpSpPr>
          <a:xfrm>
            <a:off x="2151063" y="2377017"/>
            <a:ext cx="8096250" cy="2376488"/>
            <a:chOff x="48" y="482"/>
            <a:chExt cx="5712" cy="1497"/>
          </a:xfrm>
        </p:grpSpPr>
        <p:grpSp>
          <p:nvGrpSpPr>
            <p:cNvPr id="3" name="Group 4"/>
            <p:cNvGrpSpPr/>
            <p:nvPr/>
          </p:nvGrpSpPr>
          <p:grpSpPr>
            <a:xfrm>
              <a:off x="1202" y="482"/>
              <a:ext cx="4558" cy="1488"/>
              <a:chOff x="1384" y="6498"/>
              <a:chExt cx="8100" cy="3402"/>
            </a:xfrm>
          </p:grpSpPr>
          <p:grpSp>
            <p:nvGrpSpPr>
              <p:cNvPr id="53" name="Group 5"/>
              <p:cNvGrpSpPr/>
              <p:nvPr/>
            </p:nvGrpSpPr>
            <p:grpSpPr>
              <a:xfrm>
                <a:off x="1384" y="6498"/>
                <a:ext cx="8100" cy="3402"/>
                <a:chOff x="3237" y="1115"/>
                <a:chExt cx="8100" cy="3992"/>
              </a:xfrm>
            </p:grpSpPr>
            <p:sp>
              <p:nvSpPr>
                <p:cNvPr id="81" name="Freeform 6"/>
                <p:cNvSpPr>
                  <a:spLocks noChangeAspect="1"/>
                </p:cNvSpPr>
                <p:nvPr/>
              </p:nvSpPr>
              <p:spPr bwMode="auto">
                <a:xfrm>
                  <a:off x="4035" y="2461"/>
                  <a:ext cx="7302" cy="173"/>
                </a:xfrm>
                <a:custGeom>
                  <a:gdLst>
                    <a:gd name="T0" fmla="*/ 0 w 9128"/>
                    <a:gd name="T1" fmla="*/ 7 h 336"/>
                    <a:gd name="T2" fmla="*/ 0 w 9128"/>
                    <a:gd name="T3" fmla="*/ 336 h 336"/>
                    <a:gd name="T4" fmla="*/ 9125 w 9128"/>
                    <a:gd name="T5" fmla="*/ 336 h 336"/>
                    <a:gd name="T6" fmla="*/ 9128 w 9128"/>
                    <a:gd name="T7" fmla="*/ 255 h 336"/>
                    <a:gd name="T8" fmla="*/ 8453 w 9128"/>
                    <a:gd name="T9" fmla="*/ 0 h 336"/>
                    <a:gd name="T10" fmla="*/ 0 w 9128"/>
                    <a:gd name="T11" fmla="*/ 7 h 33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9128" h="336">
                      <a:moveTo>
                        <a:pt x="0" y="7"/>
                      </a:moveTo>
                      <a:lnTo>
                        <a:pt x="0" y="336"/>
                      </a:lnTo>
                      <a:lnTo>
                        <a:pt x="9125" y="336"/>
                      </a:lnTo>
                      <a:lnTo>
                        <a:pt x="9128" y="255"/>
                      </a:lnTo>
                      <a:lnTo>
                        <a:pt x="8453" y="0"/>
                      </a:lnTo>
                      <a:lnTo>
                        <a:pt x="0" y="7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2" name="Group 7"/>
                <p:cNvGrpSpPr>
                  <a:grpSpLocks noChangeAspect="1"/>
                </p:cNvGrpSpPr>
                <p:nvPr/>
              </p:nvGrpSpPr>
              <p:grpSpPr>
                <a:xfrm>
                  <a:off x="3237" y="1115"/>
                  <a:ext cx="4254" cy="1101"/>
                  <a:chOff x="697" y="1437"/>
                  <a:chExt cx="5318" cy="1376"/>
                </a:xfrm>
              </p:grpSpPr>
              <p:grpSp>
                <p:nvGrpSpPr>
                  <p:cNvPr id="86" name="Group 8"/>
                  <p:cNvGrpSpPr>
                    <a:grpSpLocks noChangeAspect="1"/>
                  </p:cNvGrpSpPr>
                  <p:nvPr/>
                </p:nvGrpSpPr>
                <p:grpSpPr>
                  <a:xfrm>
                    <a:off x="3717" y="2140"/>
                    <a:ext cx="420" cy="346"/>
                    <a:chOff x="3717" y="1880"/>
                    <a:chExt cx="420" cy="346"/>
                  </a:xfrm>
                </p:grpSpPr>
                <p:sp>
                  <p:nvSpPr>
                    <p:cNvPr id="88" name="Rectangle 9"/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3717" y="1880"/>
                      <a:ext cx="420" cy="220"/>
                    </a:xfrm>
                    <a:prstGeom prst="rect">
                      <a:avLst/>
                    </a:prstGeom>
                    <a:gradFill rotWithShape="0">
                      <a:gsLst>
                        <a:gs pos="0">
                          <a:srgbClr val="FFFFFF">
                            <a:gamma/>
                            <a:shade val="46275"/>
                            <a:invGamma/>
                          </a:srgbClr>
                        </a:gs>
                        <a:gs pos="50000">
                          <a:srgbClr val="FFFFFF"/>
                        </a:gs>
                        <a:gs pos="100000">
                          <a:srgbClr val="FFFFFF">
                            <a:gamma/>
                            <a:shade val="46275"/>
                            <a:invGamma/>
                          </a:srgbClr>
                        </a:gs>
                      </a:gsLst>
                      <a:lin ang="0" scaled="1"/>
                    </a:gradFill>
                    <a:ln w="9525">
                      <a:solidFill>
                        <a:srgbClr val="000000"/>
                      </a:solidFill>
                      <a:miter lim="800000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89" name="Rectangle 10"/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3857" y="2100"/>
                      <a:ext cx="126" cy="126"/>
                    </a:xfrm>
                    <a:prstGeom prst="rect">
                      <a:avLst/>
                    </a:prstGeom>
                    <a:gradFill rotWithShape="0">
                      <a:gsLst>
                        <a:gs pos="0">
                          <a:srgbClr val="FFFFFF">
                            <a:gamma/>
                            <a:shade val="46275"/>
                            <a:invGamma/>
                          </a:srgbClr>
                        </a:gs>
                        <a:gs pos="50000">
                          <a:srgbClr val="FFFFFF"/>
                        </a:gs>
                        <a:gs pos="100000">
                          <a:srgbClr val="FFFFFF">
                            <a:gamma/>
                            <a:shade val="46275"/>
                            <a:invGamma/>
                          </a:srgbClr>
                        </a:gs>
                      </a:gsLst>
                      <a:lin ang="0" scaled="1"/>
                    </a:gradFill>
                    <a:ln w="9525">
                      <a:solidFill>
                        <a:srgbClr val="000000"/>
                      </a:solidFill>
                      <a:miter lim="800000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87" name="Freeform 11"/>
                  <p:cNvSpPr>
                    <a:spLocks noChangeAspect="1"/>
                  </p:cNvSpPr>
                  <p:nvPr/>
                </p:nvSpPr>
                <p:spPr bwMode="auto">
                  <a:xfrm>
                    <a:off x="697" y="1437"/>
                    <a:ext cx="5318" cy="1376"/>
                  </a:xfrm>
                  <a:custGeom>
                    <a:gdLst>
                      <a:gd name="T0" fmla="*/ 351 w 5318"/>
                      <a:gd name="T1" fmla="*/ 0 h 1376"/>
                      <a:gd name="T2" fmla="*/ 0 w 5318"/>
                      <a:gd name="T3" fmla="*/ 1101 h 1376"/>
                      <a:gd name="T4" fmla="*/ 0 w 5318"/>
                      <a:gd name="T5" fmla="*/ 1376 h 1376"/>
                      <a:gd name="T6" fmla="*/ 5318 w 5318"/>
                      <a:gd name="T7" fmla="*/ 1371 h 1376"/>
                      <a:gd name="T8" fmla="*/ 5318 w 5318"/>
                      <a:gd name="T9" fmla="*/ 1056 h 1376"/>
                      <a:gd name="T10" fmla="*/ 218 w 5318"/>
                      <a:gd name="T11" fmla="*/ 1060 h 1376"/>
                      <a:gd name="T12" fmla="*/ 218 w 5318"/>
                      <a:gd name="T13" fmla="*/ 872 h 1376"/>
                      <a:gd name="T14" fmla="*/ 351 w 5318"/>
                      <a:gd name="T15" fmla="*/ 872 h 1376"/>
                      <a:gd name="T16" fmla="*/ 351 w 5318"/>
                      <a:gd name="T17" fmla="*/ 36 h 137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5318" h="1376">
                        <a:moveTo>
                          <a:pt x="351" y="0"/>
                        </a:moveTo>
                        <a:lnTo>
                          <a:pt x="0" y="1101"/>
                        </a:lnTo>
                        <a:lnTo>
                          <a:pt x="0" y="1376"/>
                        </a:lnTo>
                        <a:lnTo>
                          <a:pt x="5318" y="1371"/>
                        </a:lnTo>
                        <a:lnTo>
                          <a:pt x="5318" y="1056"/>
                        </a:lnTo>
                        <a:lnTo>
                          <a:pt x="218" y="1060"/>
                        </a:lnTo>
                        <a:lnTo>
                          <a:pt x="218" y="872"/>
                        </a:lnTo>
                        <a:lnTo>
                          <a:pt x="351" y="872"/>
                        </a:lnTo>
                        <a:lnTo>
                          <a:pt x="351" y="36"/>
                        </a:lnTo>
                      </a:path>
                    </a:pathLst>
                  </a:custGeom>
                  <a:solidFill>
                    <a:srgbClr val="F8F8F8"/>
                  </a:solidFill>
                  <a:ln w="9525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83" name="Group 12"/>
                <p:cNvGrpSpPr/>
                <p:nvPr/>
              </p:nvGrpSpPr>
              <p:grpSpPr>
                <a:xfrm>
                  <a:off x="3809" y="2993"/>
                  <a:ext cx="3866" cy="2114"/>
                  <a:chOff x="4789" y="2993"/>
                  <a:chExt cx="3866" cy="2114"/>
                </a:xfrm>
              </p:grpSpPr>
              <p:sp>
                <p:nvSpPr>
                  <p:cNvPr id="84" name="Oval 13"/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7909" y="3448"/>
                    <a:ext cx="325" cy="325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rgbClr val="FFFFFF">
                          <a:gamma/>
                          <a:shade val="46275"/>
                          <a:invGamma/>
                        </a:srgbClr>
                      </a:gs>
                      <a:gs pos="50000">
                        <a:srgbClr val="FFFFFF"/>
                      </a:gs>
                      <a:gs pos="100000">
                        <a:srgbClr val="FFFFFF">
                          <a:gamma/>
                          <a:shade val="46275"/>
                          <a:invGamma/>
                        </a:srgbClr>
                      </a:gs>
                    </a:gsLst>
                    <a:lin ang="5400000" scaled="1"/>
                  </a:gradFill>
                  <a:ln w="9525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5" name="Freeform 14"/>
                  <p:cNvSpPr/>
                  <p:nvPr/>
                </p:nvSpPr>
                <p:spPr bwMode="auto">
                  <a:xfrm>
                    <a:off x="4789" y="2993"/>
                    <a:ext cx="3866" cy="2114"/>
                  </a:xfrm>
                  <a:custGeom>
                    <a:gdLst>
                      <a:gd name="T0" fmla="*/ 200 w 9660"/>
                      <a:gd name="T1" fmla="*/ 0 h 2655"/>
                      <a:gd name="T2" fmla="*/ 200 w 9660"/>
                      <a:gd name="T3" fmla="*/ 780 h 2655"/>
                      <a:gd name="T4" fmla="*/ 0 w 9660"/>
                      <a:gd name="T5" fmla="*/ 780 h 2655"/>
                      <a:gd name="T6" fmla="*/ 0 w 9660"/>
                      <a:gd name="T7" fmla="*/ 2655 h 2655"/>
                      <a:gd name="T8" fmla="*/ 495 w 9660"/>
                      <a:gd name="T9" fmla="*/ 2435 h 2655"/>
                      <a:gd name="T10" fmla="*/ 1185 w 9660"/>
                      <a:gd name="T11" fmla="*/ 780 h 2655"/>
                      <a:gd name="T12" fmla="*/ 9660 w 9660"/>
                      <a:gd name="T13" fmla="*/ 780 h 2655"/>
                      <a:gd name="T14" fmla="*/ 9660 w 9660"/>
                      <a:gd name="T15" fmla="*/ 0 h 2655"/>
                      <a:gd name="T16" fmla="*/ 200 w 9660"/>
                      <a:gd name="T17" fmla="*/ 0 h 265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9660" h="2655">
                        <a:moveTo>
                          <a:pt x="200" y="0"/>
                        </a:moveTo>
                        <a:lnTo>
                          <a:pt x="200" y="780"/>
                        </a:lnTo>
                        <a:lnTo>
                          <a:pt x="0" y="780"/>
                        </a:lnTo>
                        <a:lnTo>
                          <a:pt x="0" y="2655"/>
                        </a:lnTo>
                        <a:lnTo>
                          <a:pt x="495" y="2435"/>
                        </a:lnTo>
                        <a:lnTo>
                          <a:pt x="1185" y="780"/>
                        </a:lnTo>
                        <a:lnTo>
                          <a:pt x="9660" y="780"/>
                        </a:lnTo>
                        <a:lnTo>
                          <a:pt x="9660" y="0"/>
                        </a:lnTo>
                        <a:lnTo>
                          <a:pt x="200" y="0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FFFF"/>
                      </a:gs>
                      <a:gs pos="100000">
                        <a:srgbClr val="FFFFFF">
                          <a:gamma/>
                          <a:shade val="66275"/>
                          <a:invGamma/>
                        </a:srgbClr>
                      </a:gs>
                    </a:gsLst>
                    <a:lin ang="5400000" scaled="1"/>
                  </a:gradFill>
                  <a:ln w="9525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54" name="Group 15"/>
              <p:cNvGrpSpPr/>
              <p:nvPr/>
            </p:nvGrpSpPr>
            <p:grpSpPr>
              <a:xfrm>
                <a:off x="2091" y="8104"/>
                <a:ext cx="3711" cy="511"/>
                <a:chOff x="3974" y="2721"/>
                <a:chExt cx="3711" cy="511"/>
              </a:xfrm>
            </p:grpSpPr>
            <p:grpSp>
              <p:nvGrpSpPr>
                <p:cNvPr id="55" name="Group 16"/>
                <p:cNvGrpSpPr/>
                <p:nvPr/>
              </p:nvGrpSpPr>
              <p:grpSpPr>
                <a:xfrm flipV="1">
                  <a:off x="4055" y="2721"/>
                  <a:ext cx="3464" cy="287"/>
                  <a:chOff x="1540" y="4872"/>
                  <a:chExt cx="1600" cy="449"/>
                </a:xfrm>
              </p:grpSpPr>
              <p:sp>
                <p:nvSpPr>
                  <p:cNvPr id="60" name="Line 17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540" y="4872"/>
                    <a:ext cx="0" cy="449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1" name="Line 18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62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2" name="Line 19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70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3" name="Line 20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78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4" name="Line 21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86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5" name="Line 22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940" y="4984"/>
                    <a:ext cx="0" cy="33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6" name="Line 23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02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7" name="Line 24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10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8" name="Line 25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18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9" name="Line 26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26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0" name="Line 27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340" y="4872"/>
                    <a:ext cx="0" cy="449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1" name="Line 28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42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2" name="Line 29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50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3" name="Line 30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58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4" name="Line 31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66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5" name="Line 32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740" y="4984"/>
                    <a:ext cx="0" cy="33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6" name="Line 33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82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7" name="Line 34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90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8" name="Line 35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98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9" name="Line 36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306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0" name="Line 37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3140" y="4872"/>
                    <a:ext cx="0" cy="449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56" name="Group 38"/>
                <p:cNvGrpSpPr/>
                <p:nvPr/>
              </p:nvGrpSpPr>
              <p:grpSpPr>
                <a:xfrm>
                  <a:off x="3974" y="3008"/>
                  <a:ext cx="3711" cy="224"/>
                  <a:chOff x="3974" y="3008"/>
                  <a:chExt cx="3711" cy="224"/>
                </a:xfrm>
              </p:grpSpPr>
              <p:sp>
                <p:nvSpPr>
                  <p:cNvPr id="57" name="Text Box 39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974" y="3008"/>
                    <a:ext cx="260" cy="22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CC00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0</a:t>
                    </a:r>
                  </a:p>
                </p:txBody>
              </p:sp>
              <p:sp>
                <p:nvSpPr>
                  <p:cNvPr id="58" name="Text Box 40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659" y="3008"/>
                    <a:ext cx="463" cy="22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CC00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10</a:t>
                    </a:r>
                  </a:p>
                </p:txBody>
              </p:sp>
              <p:sp>
                <p:nvSpPr>
                  <p:cNvPr id="59" name="Text Box 41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7390" y="3008"/>
                    <a:ext cx="295" cy="224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CC00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20</a:t>
                    </a:r>
                  </a:p>
                </p:txBody>
              </p:sp>
            </p:grpSp>
          </p:grpSp>
        </p:grpSp>
        <p:grpSp>
          <p:nvGrpSpPr>
            <p:cNvPr id="4" name="Group 42"/>
            <p:cNvGrpSpPr/>
            <p:nvPr/>
          </p:nvGrpSpPr>
          <p:grpSpPr>
            <a:xfrm>
              <a:off x="48" y="484"/>
              <a:ext cx="4737" cy="1495"/>
              <a:chOff x="1300" y="6502"/>
              <a:chExt cx="8189" cy="3398"/>
            </a:xfrm>
          </p:grpSpPr>
          <p:sp>
            <p:nvSpPr>
              <p:cNvPr id="6" name="Freeform 43"/>
              <p:cNvSpPr>
                <a:spLocks noChangeAspect="1"/>
              </p:cNvSpPr>
              <p:nvPr/>
            </p:nvSpPr>
            <p:spPr bwMode="auto">
              <a:xfrm>
                <a:off x="1300" y="6502"/>
                <a:ext cx="8189" cy="3398"/>
              </a:xfrm>
              <a:custGeom>
                <a:gdLst>
                  <a:gd name="T0" fmla="*/ 0 w 8189"/>
                  <a:gd name="T1" fmla="*/ 1092 h 3987"/>
                  <a:gd name="T2" fmla="*/ 0 w 8189"/>
                  <a:gd name="T3" fmla="*/ 2377 h 3987"/>
                  <a:gd name="T4" fmla="*/ 437 w 8189"/>
                  <a:gd name="T5" fmla="*/ 3871 h 3987"/>
                  <a:gd name="T6" fmla="*/ 643 w 8189"/>
                  <a:gd name="T7" fmla="*/ 3987 h 3987"/>
                  <a:gd name="T8" fmla="*/ 643 w 8189"/>
                  <a:gd name="T9" fmla="*/ 2498 h 3987"/>
                  <a:gd name="T10" fmla="*/ 488 w 8189"/>
                  <a:gd name="T11" fmla="*/ 2498 h 3987"/>
                  <a:gd name="T12" fmla="*/ 485 w 8189"/>
                  <a:gd name="T13" fmla="*/ 1774 h 3987"/>
                  <a:gd name="T14" fmla="*/ 694 w 8189"/>
                  <a:gd name="T15" fmla="*/ 1779 h 3987"/>
                  <a:gd name="T16" fmla="*/ 750 w 8189"/>
                  <a:gd name="T17" fmla="*/ 1892 h 3987"/>
                  <a:gd name="T18" fmla="*/ 8189 w 8189"/>
                  <a:gd name="T19" fmla="*/ 1895 h 3987"/>
                  <a:gd name="T20" fmla="*/ 8189 w 8189"/>
                  <a:gd name="T21" fmla="*/ 1045 h 3987"/>
                  <a:gd name="T22" fmla="*/ 798 w 8189"/>
                  <a:gd name="T23" fmla="*/ 1044 h 3987"/>
                  <a:gd name="T24" fmla="*/ 361 w 8189"/>
                  <a:gd name="T25" fmla="*/ 0 h 3987"/>
                  <a:gd name="T26" fmla="*/ 361 w 8189"/>
                  <a:gd name="T27" fmla="*/ 703 h 3987"/>
                  <a:gd name="T28" fmla="*/ 450 w 8189"/>
                  <a:gd name="T29" fmla="*/ 703 h 3987"/>
                  <a:gd name="T30" fmla="*/ 450 w 8189"/>
                  <a:gd name="T31" fmla="*/ 1092 h 3987"/>
                  <a:gd name="T32" fmla="*/ 0 w 8189"/>
                  <a:gd name="T33" fmla="*/ 1092 h 39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189" h="3987">
                    <a:moveTo>
                      <a:pt x="0" y="1092"/>
                    </a:moveTo>
                    <a:lnTo>
                      <a:pt x="0" y="2377"/>
                    </a:lnTo>
                    <a:lnTo>
                      <a:pt x="437" y="3871"/>
                    </a:lnTo>
                    <a:lnTo>
                      <a:pt x="643" y="3987"/>
                    </a:lnTo>
                    <a:lnTo>
                      <a:pt x="643" y="2498"/>
                    </a:lnTo>
                    <a:lnTo>
                      <a:pt x="488" y="2498"/>
                    </a:lnTo>
                    <a:lnTo>
                      <a:pt x="485" y="1774"/>
                    </a:lnTo>
                    <a:lnTo>
                      <a:pt x="694" y="1779"/>
                    </a:lnTo>
                    <a:lnTo>
                      <a:pt x="750" y="1892"/>
                    </a:lnTo>
                    <a:lnTo>
                      <a:pt x="8189" y="1895"/>
                    </a:lnTo>
                    <a:lnTo>
                      <a:pt x="8189" y="1045"/>
                    </a:lnTo>
                    <a:lnTo>
                      <a:pt x="798" y="1044"/>
                    </a:lnTo>
                    <a:lnTo>
                      <a:pt x="361" y="0"/>
                    </a:lnTo>
                    <a:lnTo>
                      <a:pt x="361" y="703"/>
                    </a:lnTo>
                    <a:lnTo>
                      <a:pt x="450" y="703"/>
                    </a:lnTo>
                    <a:lnTo>
                      <a:pt x="450" y="1092"/>
                    </a:lnTo>
                    <a:lnTo>
                      <a:pt x="0" y="109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F8F8F8"/>
                  </a:gs>
                  <a:gs pos="100000">
                    <a:srgbClr val="F8F8F8">
                      <a:gamma/>
                      <a:shade val="66275"/>
                      <a:invGamma/>
                    </a:srgbClr>
                  </a:gs>
                </a:gsLst>
                <a:lin ang="5400000" scaled="1"/>
              </a:gra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7" name="Group 44"/>
              <p:cNvGrpSpPr/>
              <p:nvPr/>
            </p:nvGrpSpPr>
            <p:grpSpPr>
              <a:xfrm>
                <a:off x="2125" y="7572"/>
                <a:ext cx="7339" cy="537"/>
                <a:chOff x="3317" y="348"/>
                <a:chExt cx="7156" cy="629"/>
              </a:xfrm>
            </p:grpSpPr>
            <p:sp>
              <p:nvSpPr>
                <p:cNvPr id="8" name="Line 45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360" y="619"/>
                  <a:ext cx="0" cy="35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" name="Line 46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537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" name="Line 47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715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" name="Line 48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893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" name="Line 49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4071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3" name="Line 50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4249" y="709"/>
                  <a:ext cx="0" cy="26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4" name="Line 51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4426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5" name="Line 52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4604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6" name="Line 53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4782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7" name="Line 54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4960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8" name="Line 55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5137" y="619"/>
                  <a:ext cx="0" cy="35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9" name="Line 56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5315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0" name="Line 57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5493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1" name="Line 58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5671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2" name="Line 59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5849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" name="Line 60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6026" y="709"/>
                  <a:ext cx="0" cy="26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" name="Line 61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6204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" name="Line 62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6382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" name="Line 63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6560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" name="Line 64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6737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8" name="Line 65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6915" y="619"/>
                  <a:ext cx="0" cy="35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9" name="Line 66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7093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0" name="Line 67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7271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1" name="Line 68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7448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" name="Line 69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7626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" name="Line 70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7807" y="709"/>
                  <a:ext cx="0" cy="26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4" name="Line 71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7984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5" name="Line 72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8162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6" name="Line 73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8340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7" name="Line 74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8518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8" name="Line 75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8695" y="619"/>
                  <a:ext cx="0" cy="35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9" name="Line 76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8873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0" name="Line 77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9051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1" name="Line 78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9229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2" name="Line 79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9406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3" name="Line 80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9584" y="709"/>
                  <a:ext cx="0" cy="26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4" name="Line 81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9762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5" name="Line 82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9940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6" name="Line 83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0118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7" name="Line 84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0295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8" name="Line 85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0473" y="619"/>
                  <a:ext cx="0" cy="35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9" name="Text Box 86"/>
                <p:cNvSpPr txBox="1">
                  <a:spLocks noChangeAspect="1" noChangeArrowheads="1"/>
                </p:cNvSpPr>
                <p:nvPr/>
              </p:nvSpPr>
              <p:spPr bwMode="auto">
                <a:xfrm>
                  <a:off x="3317" y="348"/>
                  <a:ext cx="572" cy="21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just" eaLnBrk="0" hangingPunct="0"/>
                  <a:r>
                    <a:rPr lang="en-US" altLang="zh-CN" sz="1000" b="0">
                      <a:latin typeface="Times New Roman" pitchFamily="18" charset="0"/>
                    </a:rPr>
                    <a:t>0</a:t>
                  </a:r>
                </a:p>
              </p:txBody>
            </p:sp>
            <p:sp>
              <p:nvSpPr>
                <p:cNvPr id="50" name="Text Box 87"/>
                <p:cNvSpPr txBox="1">
                  <a:spLocks noChangeAspect="1" noChangeArrowheads="1"/>
                </p:cNvSpPr>
                <p:nvPr/>
              </p:nvSpPr>
              <p:spPr bwMode="auto">
                <a:xfrm>
                  <a:off x="5092" y="348"/>
                  <a:ext cx="621" cy="23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just" eaLnBrk="0" hangingPunct="0"/>
                  <a:r>
                    <a:rPr lang="en-US" altLang="zh-CN" sz="1000" b="0">
                      <a:latin typeface="Times New Roman" pitchFamily="18" charset="0"/>
                    </a:rPr>
                    <a:t>1</a:t>
                  </a:r>
                </a:p>
              </p:txBody>
            </p:sp>
            <p:sp>
              <p:nvSpPr>
                <p:cNvPr id="51" name="Text Box 88"/>
                <p:cNvSpPr txBox="1">
                  <a:spLocks noChangeAspect="1" noChangeArrowheads="1"/>
                </p:cNvSpPr>
                <p:nvPr/>
              </p:nvSpPr>
              <p:spPr bwMode="auto">
                <a:xfrm>
                  <a:off x="6850" y="348"/>
                  <a:ext cx="621" cy="23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just" eaLnBrk="0" hangingPunct="0"/>
                  <a:r>
                    <a:rPr lang="en-US" altLang="zh-CN" sz="1000" b="0">
                      <a:latin typeface="Times New Roman" pitchFamily="18" charset="0"/>
                    </a:rPr>
                    <a:t>2</a:t>
                  </a:r>
                </a:p>
              </p:txBody>
            </p:sp>
            <p:sp>
              <p:nvSpPr>
                <p:cNvPr id="52" name="Text Box 89"/>
                <p:cNvSpPr txBox="1">
                  <a:spLocks noChangeAspect="1" noChangeArrowheads="1"/>
                </p:cNvSpPr>
                <p:nvPr/>
              </p:nvSpPr>
              <p:spPr bwMode="auto">
                <a:xfrm>
                  <a:off x="8625" y="348"/>
                  <a:ext cx="626" cy="23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just" eaLnBrk="0" hangingPunct="0"/>
                  <a:r>
                    <a:rPr lang="en-US" altLang="zh-CN" sz="1000" b="0">
                      <a:latin typeface="Times New Roman" pitchFamily="18" charset="0"/>
                    </a:rPr>
                    <a:t>3</a:t>
                  </a:r>
                </a:p>
              </p:txBody>
            </p:sp>
          </p:grpSp>
        </p:grpSp>
        <p:sp>
          <p:nvSpPr>
            <p:cNvPr id="5" name="Rectangle 90"/>
            <p:cNvSpPr>
              <a:spLocks noChangeArrowheads="1"/>
            </p:cNvSpPr>
            <p:nvPr/>
          </p:nvSpPr>
          <p:spPr bwMode="auto">
            <a:xfrm>
              <a:off x="421" y="1480"/>
              <a:ext cx="1103" cy="362"/>
            </a:xfrm>
            <a:prstGeom prst="rect">
              <a:avLst/>
            </a:prstGeom>
            <a:solidFill>
              <a:srgbClr val="25A7B5"/>
            </a:solidFill>
            <a:ln w="9525">
              <a:solidFill>
                <a:schemeClr val="tx1"/>
              </a:solidFill>
              <a:miter lim="800000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90" name="Text Box 91"/>
          <p:cNvSpPr txBox="1">
            <a:spLocks noChangeArrowheads="1"/>
          </p:cNvSpPr>
          <p:nvPr/>
        </p:nvSpPr>
        <p:spPr bwMode="auto">
          <a:xfrm>
            <a:off x="4782605" y="5163938"/>
            <a:ext cx="22098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10.90mm</a:t>
            </a:r>
          </a:p>
        </p:txBody>
      </p:sp>
      <p:sp>
        <p:nvSpPr>
          <p:cNvPr id="91" name="Text Box 181"/>
          <p:cNvSpPr txBox="1">
            <a:spLocks noChangeArrowheads="1"/>
          </p:cNvSpPr>
          <p:nvPr/>
        </p:nvSpPr>
        <p:spPr bwMode="auto">
          <a:xfrm>
            <a:off x="5202351" y="1707184"/>
            <a:ext cx="446405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srgbClr val="25A7B5"/>
                </a:solidFill>
              </a:rPr>
              <a:t>精确度：</a:t>
            </a:r>
            <a:r>
              <a:rPr lang="en-US" altLang="zh-CN">
                <a:solidFill>
                  <a:srgbClr val="25A7B5"/>
                </a:solidFill>
              </a:rPr>
              <a:t>0.05mm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" grpId="0"/>
      <p:bldP spid="91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92"/>
          <p:cNvGrpSpPr/>
          <p:nvPr/>
        </p:nvGrpSpPr>
        <p:grpSpPr>
          <a:xfrm>
            <a:off x="1786467" y="2319867"/>
            <a:ext cx="8839200" cy="2362200"/>
            <a:chOff x="192" y="2256"/>
            <a:chExt cx="5568" cy="1488"/>
          </a:xfrm>
        </p:grpSpPr>
        <p:grpSp>
          <p:nvGrpSpPr>
            <p:cNvPr id="3" name="Group 93"/>
            <p:cNvGrpSpPr/>
            <p:nvPr/>
          </p:nvGrpSpPr>
          <p:grpSpPr>
            <a:xfrm>
              <a:off x="1202" y="2256"/>
              <a:ext cx="4558" cy="1488"/>
              <a:chOff x="1384" y="6498"/>
              <a:chExt cx="8100" cy="3402"/>
            </a:xfrm>
          </p:grpSpPr>
          <p:grpSp>
            <p:nvGrpSpPr>
              <p:cNvPr id="52" name="Group 94"/>
              <p:cNvGrpSpPr/>
              <p:nvPr/>
            </p:nvGrpSpPr>
            <p:grpSpPr>
              <a:xfrm>
                <a:off x="1384" y="6498"/>
                <a:ext cx="8100" cy="3402"/>
                <a:chOff x="3237" y="1115"/>
                <a:chExt cx="8100" cy="3992"/>
              </a:xfrm>
            </p:grpSpPr>
            <p:sp>
              <p:nvSpPr>
                <p:cNvPr id="80" name="Freeform 95"/>
                <p:cNvSpPr>
                  <a:spLocks noChangeAspect="1"/>
                </p:cNvSpPr>
                <p:nvPr/>
              </p:nvSpPr>
              <p:spPr bwMode="auto">
                <a:xfrm>
                  <a:off x="4035" y="2461"/>
                  <a:ext cx="7302" cy="173"/>
                </a:xfrm>
                <a:custGeom>
                  <a:gdLst>
                    <a:gd name="T0" fmla="*/ 0 w 9128"/>
                    <a:gd name="T1" fmla="*/ 7 h 336"/>
                    <a:gd name="T2" fmla="*/ 0 w 9128"/>
                    <a:gd name="T3" fmla="*/ 336 h 336"/>
                    <a:gd name="T4" fmla="*/ 9125 w 9128"/>
                    <a:gd name="T5" fmla="*/ 336 h 336"/>
                    <a:gd name="T6" fmla="*/ 9128 w 9128"/>
                    <a:gd name="T7" fmla="*/ 255 h 336"/>
                    <a:gd name="T8" fmla="*/ 8453 w 9128"/>
                    <a:gd name="T9" fmla="*/ 0 h 336"/>
                    <a:gd name="T10" fmla="*/ 0 w 9128"/>
                    <a:gd name="T11" fmla="*/ 7 h 33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9128" h="336">
                      <a:moveTo>
                        <a:pt x="0" y="7"/>
                      </a:moveTo>
                      <a:lnTo>
                        <a:pt x="0" y="336"/>
                      </a:lnTo>
                      <a:lnTo>
                        <a:pt x="9125" y="336"/>
                      </a:lnTo>
                      <a:lnTo>
                        <a:pt x="9128" y="255"/>
                      </a:lnTo>
                      <a:lnTo>
                        <a:pt x="8453" y="0"/>
                      </a:lnTo>
                      <a:lnTo>
                        <a:pt x="0" y="7"/>
                      </a:lnTo>
                      <a:close/>
                    </a:path>
                  </a:pathLst>
                </a:custGeom>
                <a:solidFill>
                  <a:srgbClr val="EAEAEA"/>
                </a:solidFill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1" name="Group 96"/>
                <p:cNvGrpSpPr>
                  <a:grpSpLocks noChangeAspect="1"/>
                </p:cNvGrpSpPr>
                <p:nvPr/>
              </p:nvGrpSpPr>
              <p:grpSpPr>
                <a:xfrm>
                  <a:off x="3237" y="1115"/>
                  <a:ext cx="4254" cy="1101"/>
                  <a:chOff x="697" y="1437"/>
                  <a:chExt cx="5318" cy="1376"/>
                </a:xfrm>
              </p:grpSpPr>
              <p:grpSp>
                <p:nvGrpSpPr>
                  <p:cNvPr id="85" name="Group 97"/>
                  <p:cNvGrpSpPr>
                    <a:grpSpLocks noChangeAspect="1"/>
                  </p:cNvGrpSpPr>
                  <p:nvPr/>
                </p:nvGrpSpPr>
                <p:grpSpPr>
                  <a:xfrm>
                    <a:off x="3717" y="2140"/>
                    <a:ext cx="420" cy="346"/>
                    <a:chOff x="3717" y="1880"/>
                    <a:chExt cx="420" cy="346"/>
                  </a:xfrm>
                </p:grpSpPr>
                <p:sp>
                  <p:nvSpPr>
                    <p:cNvPr id="87" name="Rectangle 98"/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3717" y="1880"/>
                      <a:ext cx="420" cy="220"/>
                    </a:xfrm>
                    <a:prstGeom prst="rect">
                      <a:avLst/>
                    </a:prstGeom>
                    <a:gradFill rotWithShape="0">
                      <a:gsLst>
                        <a:gs pos="0">
                          <a:srgbClr val="FFFFFF">
                            <a:gamma/>
                            <a:shade val="46275"/>
                            <a:invGamma/>
                          </a:srgbClr>
                        </a:gs>
                        <a:gs pos="50000">
                          <a:srgbClr val="FFFFFF"/>
                        </a:gs>
                        <a:gs pos="100000">
                          <a:srgbClr val="FFFFFF">
                            <a:gamma/>
                            <a:shade val="46275"/>
                            <a:invGamma/>
                          </a:srgbClr>
                        </a:gs>
                      </a:gsLst>
                      <a:lin ang="0" scaled="1"/>
                    </a:gradFill>
                    <a:ln w="9525">
                      <a:solidFill>
                        <a:srgbClr val="000000"/>
                      </a:solidFill>
                      <a:miter lim="800000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88" name="Rectangle 99"/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3857" y="2100"/>
                      <a:ext cx="126" cy="126"/>
                    </a:xfrm>
                    <a:prstGeom prst="rect">
                      <a:avLst/>
                    </a:prstGeom>
                    <a:gradFill rotWithShape="0">
                      <a:gsLst>
                        <a:gs pos="0">
                          <a:srgbClr val="FFFFFF">
                            <a:gamma/>
                            <a:shade val="46275"/>
                            <a:invGamma/>
                          </a:srgbClr>
                        </a:gs>
                        <a:gs pos="50000">
                          <a:srgbClr val="FFFFFF"/>
                        </a:gs>
                        <a:gs pos="100000">
                          <a:srgbClr val="FFFFFF">
                            <a:gamma/>
                            <a:shade val="46275"/>
                            <a:invGamma/>
                          </a:srgbClr>
                        </a:gs>
                      </a:gsLst>
                      <a:lin ang="0" scaled="1"/>
                    </a:gradFill>
                    <a:ln w="9525">
                      <a:solidFill>
                        <a:srgbClr val="000000"/>
                      </a:solidFill>
                      <a:miter lim="800000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86" name="Freeform 100"/>
                  <p:cNvSpPr>
                    <a:spLocks noChangeAspect="1"/>
                  </p:cNvSpPr>
                  <p:nvPr/>
                </p:nvSpPr>
                <p:spPr bwMode="auto">
                  <a:xfrm>
                    <a:off x="697" y="1437"/>
                    <a:ext cx="5318" cy="1376"/>
                  </a:xfrm>
                  <a:custGeom>
                    <a:gdLst>
                      <a:gd name="T0" fmla="*/ 351 w 5318"/>
                      <a:gd name="T1" fmla="*/ 0 h 1376"/>
                      <a:gd name="T2" fmla="*/ 0 w 5318"/>
                      <a:gd name="T3" fmla="*/ 1101 h 1376"/>
                      <a:gd name="T4" fmla="*/ 0 w 5318"/>
                      <a:gd name="T5" fmla="*/ 1376 h 1376"/>
                      <a:gd name="T6" fmla="*/ 5318 w 5318"/>
                      <a:gd name="T7" fmla="*/ 1371 h 1376"/>
                      <a:gd name="T8" fmla="*/ 5318 w 5318"/>
                      <a:gd name="T9" fmla="*/ 1056 h 1376"/>
                      <a:gd name="T10" fmla="*/ 218 w 5318"/>
                      <a:gd name="T11" fmla="*/ 1060 h 1376"/>
                      <a:gd name="T12" fmla="*/ 218 w 5318"/>
                      <a:gd name="T13" fmla="*/ 872 h 1376"/>
                      <a:gd name="T14" fmla="*/ 351 w 5318"/>
                      <a:gd name="T15" fmla="*/ 872 h 1376"/>
                      <a:gd name="T16" fmla="*/ 351 w 5318"/>
                      <a:gd name="T17" fmla="*/ 36 h 137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5318" h="1376">
                        <a:moveTo>
                          <a:pt x="351" y="0"/>
                        </a:moveTo>
                        <a:lnTo>
                          <a:pt x="0" y="1101"/>
                        </a:lnTo>
                        <a:lnTo>
                          <a:pt x="0" y="1376"/>
                        </a:lnTo>
                        <a:lnTo>
                          <a:pt x="5318" y="1371"/>
                        </a:lnTo>
                        <a:lnTo>
                          <a:pt x="5318" y="1056"/>
                        </a:lnTo>
                        <a:lnTo>
                          <a:pt x="218" y="1060"/>
                        </a:lnTo>
                        <a:lnTo>
                          <a:pt x="218" y="872"/>
                        </a:lnTo>
                        <a:lnTo>
                          <a:pt x="351" y="872"/>
                        </a:lnTo>
                        <a:lnTo>
                          <a:pt x="351" y="36"/>
                        </a:lnTo>
                      </a:path>
                    </a:pathLst>
                  </a:custGeom>
                  <a:solidFill>
                    <a:srgbClr val="F8F8F8"/>
                  </a:solidFill>
                  <a:ln w="9525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82" name="Group 101"/>
                <p:cNvGrpSpPr/>
                <p:nvPr/>
              </p:nvGrpSpPr>
              <p:grpSpPr>
                <a:xfrm>
                  <a:off x="3809" y="2993"/>
                  <a:ext cx="3866" cy="2114"/>
                  <a:chOff x="4789" y="2993"/>
                  <a:chExt cx="3866" cy="2114"/>
                </a:xfrm>
              </p:grpSpPr>
              <p:sp>
                <p:nvSpPr>
                  <p:cNvPr id="83" name="Oval 102"/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7909" y="3448"/>
                    <a:ext cx="325" cy="325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rgbClr val="FFFFFF">
                          <a:gamma/>
                          <a:shade val="46275"/>
                          <a:invGamma/>
                        </a:srgbClr>
                      </a:gs>
                      <a:gs pos="50000">
                        <a:srgbClr val="FFFFFF"/>
                      </a:gs>
                      <a:gs pos="100000">
                        <a:srgbClr val="FFFFFF">
                          <a:gamma/>
                          <a:shade val="46275"/>
                          <a:invGamma/>
                        </a:srgbClr>
                      </a:gs>
                    </a:gsLst>
                    <a:lin ang="5400000" scaled="1"/>
                  </a:gradFill>
                  <a:ln w="9525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4" name="Freeform 103"/>
                  <p:cNvSpPr/>
                  <p:nvPr/>
                </p:nvSpPr>
                <p:spPr bwMode="auto">
                  <a:xfrm>
                    <a:off x="4789" y="2993"/>
                    <a:ext cx="3866" cy="2114"/>
                  </a:xfrm>
                  <a:custGeom>
                    <a:gdLst>
                      <a:gd name="T0" fmla="*/ 200 w 9660"/>
                      <a:gd name="T1" fmla="*/ 0 h 2655"/>
                      <a:gd name="T2" fmla="*/ 200 w 9660"/>
                      <a:gd name="T3" fmla="*/ 780 h 2655"/>
                      <a:gd name="T4" fmla="*/ 0 w 9660"/>
                      <a:gd name="T5" fmla="*/ 780 h 2655"/>
                      <a:gd name="T6" fmla="*/ 0 w 9660"/>
                      <a:gd name="T7" fmla="*/ 2655 h 2655"/>
                      <a:gd name="T8" fmla="*/ 495 w 9660"/>
                      <a:gd name="T9" fmla="*/ 2435 h 2655"/>
                      <a:gd name="T10" fmla="*/ 1185 w 9660"/>
                      <a:gd name="T11" fmla="*/ 780 h 2655"/>
                      <a:gd name="T12" fmla="*/ 9660 w 9660"/>
                      <a:gd name="T13" fmla="*/ 780 h 2655"/>
                      <a:gd name="T14" fmla="*/ 9660 w 9660"/>
                      <a:gd name="T15" fmla="*/ 0 h 2655"/>
                      <a:gd name="T16" fmla="*/ 200 w 9660"/>
                      <a:gd name="T17" fmla="*/ 0 h 265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9660" h="2655">
                        <a:moveTo>
                          <a:pt x="200" y="0"/>
                        </a:moveTo>
                        <a:lnTo>
                          <a:pt x="200" y="780"/>
                        </a:lnTo>
                        <a:lnTo>
                          <a:pt x="0" y="780"/>
                        </a:lnTo>
                        <a:lnTo>
                          <a:pt x="0" y="2655"/>
                        </a:lnTo>
                        <a:lnTo>
                          <a:pt x="495" y="2435"/>
                        </a:lnTo>
                        <a:lnTo>
                          <a:pt x="1185" y="780"/>
                        </a:lnTo>
                        <a:lnTo>
                          <a:pt x="9660" y="780"/>
                        </a:lnTo>
                        <a:lnTo>
                          <a:pt x="9660" y="0"/>
                        </a:lnTo>
                        <a:lnTo>
                          <a:pt x="200" y="0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rgbClr val="FFFFFF"/>
                      </a:gs>
                      <a:gs pos="100000">
                        <a:srgbClr val="FFFFFF">
                          <a:gamma/>
                          <a:shade val="66275"/>
                          <a:invGamma/>
                        </a:srgbClr>
                      </a:gs>
                    </a:gsLst>
                    <a:lin ang="5400000" scaled="1"/>
                  </a:gradFill>
                  <a:ln w="9525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53" name="Group 104"/>
              <p:cNvGrpSpPr/>
              <p:nvPr/>
            </p:nvGrpSpPr>
            <p:grpSpPr>
              <a:xfrm>
                <a:off x="2091" y="8104"/>
                <a:ext cx="3711" cy="511"/>
                <a:chOff x="3974" y="2721"/>
                <a:chExt cx="3711" cy="511"/>
              </a:xfrm>
            </p:grpSpPr>
            <p:grpSp>
              <p:nvGrpSpPr>
                <p:cNvPr id="54" name="Group 105"/>
                <p:cNvGrpSpPr/>
                <p:nvPr/>
              </p:nvGrpSpPr>
              <p:grpSpPr>
                <a:xfrm flipV="1">
                  <a:off x="4055" y="2721"/>
                  <a:ext cx="3464" cy="287"/>
                  <a:chOff x="1540" y="4872"/>
                  <a:chExt cx="1600" cy="449"/>
                </a:xfrm>
              </p:grpSpPr>
              <p:sp>
                <p:nvSpPr>
                  <p:cNvPr id="59" name="Line 106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540" y="4872"/>
                    <a:ext cx="0" cy="449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0" name="Line 107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62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1" name="Line 108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70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2" name="Line 109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78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3" name="Line 110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86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4" name="Line 111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940" y="4984"/>
                    <a:ext cx="0" cy="33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5" name="Line 112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02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6" name="Line 113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10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7" name="Line 114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18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8" name="Line 115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26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9" name="Line 116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340" y="4872"/>
                    <a:ext cx="0" cy="449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0" name="Line 117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42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1" name="Line 118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50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2" name="Line 119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58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3" name="Line 120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66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4" name="Line 121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740" y="4984"/>
                    <a:ext cx="0" cy="33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5" name="Line 122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82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6" name="Line 123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90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7" name="Line 124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298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8" name="Line 125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3060" y="5097"/>
                    <a:ext cx="0" cy="2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9" name="Line 126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3140" y="4872"/>
                    <a:ext cx="0" cy="449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55" name="Group 127"/>
                <p:cNvGrpSpPr/>
                <p:nvPr/>
              </p:nvGrpSpPr>
              <p:grpSpPr>
                <a:xfrm>
                  <a:off x="3974" y="3008"/>
                  <a:ext cx="3711" cy="224"/>
                  <a:chOff x="3974" y="3008"/>
                  <a:chExt cx="3711" cy="224"/>
                </a:xfrm>
              </p:grpSpPr>
              <p:sp>
                <p:nvSpPr>
                  <p:cNvPr id="56" name="Text Box 12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974" y="3008"/>
                    <a:ext cx="260" cy="22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CC00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0</a:t>
                    </a:r>
                  </a:p>
                </p:txBody>
              </p:sp>
              <p:sp>
                <p:nvSpPr>
                  <p:cNvPr id="57" name="Text Box 129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659" y="3008"/>
                    <a:ext cx="463" cy="221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CC00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10</a:t>
                    </a:r>
                  </a:p>
                </p:txBody>
              </p:sp>
              <p:sp>
                <p:nvSpPr>
                  <p:cNvPr id="58" name="Text Box 130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7390" y="3008"/>
                    <a:ext cx="295" cy="224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CC00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20</a:t>
                    </a:r>
                  </a:p>
                </p:txBody>
              </p:sp>
            </p:grpSp>
          </p:grpSp>
        </p:grpSp>
        <p:grpSp>
          <p:nvGrpSpPr>
            <p:cNvPr id="4" name="Group 131"/>
            <p:cNvGrpSpPr/>
            <p:nvPr/>
          </p:nvGrpSpPr>
          <p:grpSpPr>
            <a:xfrm>
              <a:off x="192" y="2258"/>
              <a:ext cx="4608" cy="1486"/>
              <a:chOff x="1300" y="6502"/>
              <a:chExt cx="8189" cy="3398"/>
            </a:xfrm>
          </p:grpSpPr>
          <p:sp>
            <p:nvSpPr>
              <p:cNvPr id="5" name="Freeform 132"/>
              <p:cNvSpPr>
                <a:spLocks noChangeAspect="1"/>
              </p:cNvSpPr>
              <p:nvPr/>
            </p:nvSpPr>
            <p:spPr bwMode="auto">
              <a:xfrm>
                <a:off x="1300" y="6502"/>
                <a:ext cx="8189" cy="3398"/>
              </a:xfrm>
              <a:custGeom>
                <a:gdLst>
                  <a:gd name="T0" fmla="*/ 0 w 8189"/>
                  <a:gd name="T1" fmla="*/ 1092 h 3987"/>
                  <a:gd name="T2" fmla="*/ 0 w 8189"/>
                  <a:gd name="T3" fmla="*/ 2377 h 3987"/>
                  <a:gd name="T4" fmla="*/ 437 w 8189"/>
                  <a:gd name="T5" fmla="*/ 3871 h 3987"/>
                  <a:gd name="T6" fmla="*/ 643 w 8189"/>
                  <a:gd name="T7" fmla="*/ 3987 h 3987"/>
                  <a:gd name="T8" fmla="*/ 643 w 8189"/>
                  <a:gd name="T9" fmla="*/ 2498 h 3987"/>
                  <a:gd name="T10" fmla="*/ 488 w 8189"/>
                  <a:gd name="T11" fmla="*/ 2498 h 3987"/>
                  <a:gd name="T12" fmla="*/ 485 w 8189"/>
                  <a:gd name="T13" fmla="*/ 1774 h 3987"/>
                  <a:gd name="T14" fmla="*/ 694 w 8189"/>
                  <a:gd name="T15" fmla="*/ 1779 h 3987"/>
                  <a:gd name="T16" fmla="*/ 750 w 8189"/>
                  <a:gd name="T17" fmla="*/ 1892 h 3987"/>
                  <a:gd name="T18" fmla="*/ 8189 w 8189"/>
                  <a:gd name="T19" fmla="*/ 1895 h 3987"/>
                  <a:gd name="T20" fmla="*/ 8189 w 8189"/>
                  <a:gd name="T21" fmla="*/ 1045 h 3987"/>
                  <a:gd name="T22" fmla="*/ 798 w 8189"/>
                  <a:gd name="T23" fmla="*/ 1044 h 3987"/>
                  <a:gd name="T24" fmla="*/ 361 w 8189"/>
                  <a:gd name="T25" fmla="*/ 0 h 3987"/>
                  <a:gd name="T26" fmla="*/ 361 w 8189"/>
                  <a:gd name="T27" fmla="*/ 703 h 3987"/>
                  <a:gd name="T28" fmla="*/ 450 w 8189"/>
                  <a:gd name="T29" fmla="*/ 703 h 3987"/>
                  <a:gd name="T30" fmla="*/ 450 w 8189"/>
                  <a:gd name="T31" fmla="*/ 1092 h 3987"/>
                  <a:gd name="T32" fmla="*/ 0 w 8189"/>
                  <a:gd name="T33" fmla="*/ 1092 h 39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189" h="3987">
                    <a:moveTo>
                      <a:pt x="0" y="1092"/>
                    </a:moveTo>
                    <a:lnTo>
                      <a:pt x="0" y="2377"/>
                    </a:lnTo>
                    <a:lnTo>
                      <a:pt x="437" y="3871"/>
                    </a:lnTo>
                    <a:lnTo>
                      <a:pt x="643" y="3987"/>
                    </a:lnTo>
                    <a:lnTo>
                      <a:pt x="643" y="2498"/>
                    </a:lnTo>
                    <a:lnTo>
                      <a:pt x="488" y="2498"/>
                    </a:lnTo>
                    <a:lnTo>
                      <a:pt x="485" y="1774"/>
                    </a:lnTo>
                    <a:lnTo>
                      <a:pt x="694" y="1779"/>
                    </a:lnTo>
                    <a:lnTo>
                      <a:pt x="750" y="1892"/>
                    </a:lnTo>
                    <a:lnTo>
                      <a:pt x="8189" y="1895"/>
                    </a:lnTo>
                    <a:lnTo>
                      <a:pt x="8189" y="1045"/>
                    </a:lnTo>
                    <a:lnTo>
                      <a:pt x="798" y="1044"/>
                    </a:lnTo>
                    <a:lnTo>
                      <a:pt x="361" y="0"/>
                    </a:lnTo>
                    <a:lnTo>
                      <a:pt x="361" y="703"/>
                    </a:lnTo>
                    <a:lnTo>
                      <a:pt x="450" y="703"/>
                    </a:lnTo>
                    <a:lnTo>
                      <a:pt x="450" y="1092"/>
                    </a:lnTo>
                    <a:lnTo>
                      <a:pt x="0" y="109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F8F8F8"/>
                  </a:gs>
                  <a:gs pos="100000">
                    <a:srgbClr val="F8F8F8">
                      <a:gamma/>
                      <a:shade val="66275"/>
                      <a:invGamma/>
                    </a:srgbClr>
                  </a:gs>
                </a:gsLst>
                <a:lin ang="5400000" scaled="1"/>
              </a:gra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6" name="Group 133"/>
              <p:cNvGrpSpPr/>
              <p:nvPr/>
            </p:nvGrpSpPr>
            <p:grpSpPr>
              <a:xfrm>
                <a:off x="2125" y="7572"/>
                <a:ext cx="7339" cy="537"/>
                <a:chOff x="3317" y="348"/>
                <a:chExt cx="7156" cy="629"/>
              </a:xfrm>
            </p:grpSpPr>
            <p:sp>
              <p:nvSpPr>
                <p:cNvPr id="7" name="Line 134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360" y="619"/>
                  <a:ext cx="0" cy="35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" name="Line 135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537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9" name="Line 136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715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" name="Line 137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893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1" name="Line 138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4071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" name="Line 139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4249" y="709"/>
                  <a:ext cx="0" cy="26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3" name="Line 140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4426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4" name="Line 141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4604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5" name="Line 142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4782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6" name="Line 143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4960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7" name="Line 144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5137" y="619"/>
                  <a:ext cx="0" cy="35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8" name="Line 145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5315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9" name="Line 146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5493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0" name="Line 147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5671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1" name="Line 148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5849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2" name="Line 149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6026" y="709"/>
                  <a:ext cx="0" cy="26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3" name="Line 150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6204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4" name="Line 151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6382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5" name="Line 152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6560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6" name="Line 153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6737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7" name="Line 154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6915" y="619"/>
                  <a:ext cx="0" cy="35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8" name="Line 155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7093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29" name="Line 156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7271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0" name="Line 157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7448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1" name="Line 158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7626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2" name="Line 159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7807" y="709"/>
                  <a:ext cx="0" cy="26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3" name="Line 160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7984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4" name="Line 161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8162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5" name="Line 162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8340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6" name="Line 163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8518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7" name="Line 164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8695" y="619"/>
                  <a:ext cx="0" cy="35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8" name="Line 165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8873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39" name="Line 166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9051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0" name="Line 167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9229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1" name="Line 168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9406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2" name="Line 169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9584" y="709"/>
                  <a:ext cx="0" cy="26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3" name="Line 170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9762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4" name="Line 171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9940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5" name="Line 172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0118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6" name="Line 173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0295" y="798"/>
                  <a:ext cx="0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7" name="Line 174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0473" y="619"/>
                  <a:ext cx="0" cy="35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8" name="Text Box 175"/>
                <p:cNvSpPr txBox="1">
                  <a:spLocks noChangeAspect="1" noChangeArrowheads="1"/>
                </p:cNvSpPr>
                <p:nvPr/>
              </p:nvSpPr>
              <p:spPr bwMode="auto">
                <a:xfrm>
                  <a:off x="3317" y="348"/>
                  <a:ext cx="572" cy="21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just" eaLnBrk="0" hangingPunct="0"/>
                  <a:r>
                    <a:rPr lang="en-US" altLang="zh-CN" sz="1000" b="0">
                      <a:latin typeface="Times New Roman" pitchFamily="18" charset="0"/>
                    </a:rPr>
                    <a:t>0</a:t>
                  </a:r>
                </a:p>
              </p:txBody>
            </p:sp>
            <p:sp>
              <p:nvSpPr>
                <p:cNvPr id="49" name="Text Box 176"/>
                <p:cNvSpPr txBox="1">
                  <a:spLocks noChangeAspect="1" noChangeArrowheads="1"/>
                </p:cNvSpPr>
                <p:nvPr/>
              </p:nvSpPr>
              <p:spPr bwMode="auto">
                <a:xfrm>
                  <a:off x="5092" y="348"/>
                  <a:ext cx="621" cy="23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just" eaLnBrk="0" hangingPunct="0"/>
                  <a:r>
                    <a:rPr lang="en-US" altLang="zh-CN" sz="1000" b="0">
                      <a:latin typeface="Times New Roman" pitchFamily="18" charset="0"/>
                    </a:rPr>
                    <a:t>1</a:t>
                  </a:r>
                </a:p>
              </p:txBody>
            </p:sp>
            <p:sp>
              <p:nvSpPr>
                <p:cNvPr id="50" name="Text Box 177"/>
                <p:cNvSpPr txBox="1">
                  <a:spLocks noChangeAspect="1" noChangeArrowheads="1"/>
                </p:cNvSpPr>
                <p:nvPr/>
              </p:nvSpPr>
              <p:spPr bwMode="auto">
                <a:xfrm>
                  <a:off x="6850" y="348"/>
                  <a:ext cx="621" cy="23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just" eaLnBrk="0" hangingPunct="0"/>
                  <a:r>
                    <a:rPr lang="en-US" altLang="zh-CN" sz="1000" b="0">
                      <a:latin typeface="Times New Roman" pitchFamily="18" charset="0"/>
                    </a:rPr>
                    <a:t>2</a:t>
                  </a:r>
                </a:p>
              </p:txBody>
            </p:sp>
            <p:sp>
              <p:nvSpPr>
                <p:cNvPr id="51" name="Text Box 178"/>
                <p:cNvSpPr txBox="1">
                  <a:spLocks noChangeAspect="1" noChangeArrowheads="1"/>
                </p:cNvSpPr>
                <p:nvPr/>
              </p:nvSpPr>
              <p:spPr bwMode="auto">
                <a:xfrm>
                  <a:off x="8625" y="348"/>
                  <a:ext cx="626" cy="235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lIns="0" tIns="0" rIns="0" bIns="0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just" eaLnBrk="0" hangingPunct="0"/>
                  <a:r>
                    <a:rPr lang="en-US" altLang="zh-CN" sz="1000" b="0">
                      <a:latin typeface="Times New Roman" pitchFamily="18" charset="0"/>
                    </a:rPr>
                    <a:t>3</a:t>
                  </a:r>
                </a:p>
              </p:txBody>
            </p:sp>
          </p:grpSp>
        </p:grpSp>
      </p:grpSp>
      <p:sp>
        <p:nvSpPr>
          <p:cNvPr id="89" name="Text Box 179"/>
          <p:cNvSpPr txBox="1">
            <a:spLocks noChangeArrowheads="1"/>
          </p:cNvSpPr>
          <p:nvPr/>
        </p:nvSpPr>
        <p:spPr bwMode="auto">
          <a:xfrm>
            <a:off x="5005259" y="5141843"/>
            <a:ext cx="19050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9.40mm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751659" y="2215566"/>
            <a:ext cx="8467725" cy="2849563"/>
            <a:chOff x="480" y="576"/>
            <a:chExt cx="5334" cy="1795"/>
          </a:xfrm>
        </p:grpSpPr>
        <p:grpSp>
          <p:nvGrpSpPr>
            <p:cNvPr id="3" name="Group 3"/>
            <p:cNvGrpSpPr/>
            <p:nvPr/>
          </p:nvGrpSpPr>
          <p:grpSpPr>
            <a:xfrm>
              <a:off x="960" y="576"/>
              <a:ext cx="4854" cy="1795"/>
              <a:chOff x="1379" y="980"/>
              <a:chExt cx="8080" cy="3992"/>
            </a:xfrm>
          </p:grpSpPr>
          <p:grpSp>
            <p:nvGrpSpPr>
              <p:cNvPr id="121" name="Group 4"/>
              <p:cNvGrpSpPr>
                <a:grpSpLocks noChangeAspect="1"/>
              </p:cNvGrpSpPr>
              <p:nvPr/>
            </p:nvGrpSpPr>
            <p:grpSpPr>
              <a:xfrm>
                <a:off x="1379" y="980"/>
                <a:ext cx="4254" cy="1101"/>
                <a:chOff x="697" y="1437"/>
                <a:chExt cx="5318" cy="1376"/>
              </a:xfrm>
            </p:grpSpPr>
            <p:grpSp>
              <p:nvGrpSpPr>
                <p:cNvPr id="191" name="Group 5"/>
                <p:cNvGrpSpPr>
                  <a:grpSpLocks noChangeAspect="1"/>
                </p:cNvGrpSpPr>
                <p:nvPr/>
              </p:nvGrpSpPr>
              <p:grpSpPr>
                <a:xfrm>
                  <a:off x="3717" y="2140"/>
                  <a:ext cx="420" cy="346"/>
                  <a:chOff x="3717" y="1880"/>
                  <a:chExt cx="420" cy="346"/>
                </a:xfrm>
              </p:grpSpPr>
              <p:sp>
                <p:nvSpPr>
                  <p:cNvPr id="193" name="Rectangle 6"/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717" y="1880"/>
                    <a:ext cx="420" cy="220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FFFFFF">
                          <a:gamma/>
                          <a:shade val="46275"/>
                          <a:invGamma/>
                        </a:srgbClr>
                      </a:gs>
                      <a:gs pos="50000">
                        <a:srgbClr val="FFFFFF"/>
                      </a:gs>
                      <a:gs pos="100000">
                        <a:srgbClr val="FFFFFF">
                          <a:gamma/>
                          <a:shade val="46275"/>
                          <a:invGamma/>
                        </a:srgbClr>
                      </a:gs>
                    </a:gsLst>
                    <a:lin ang="0" scaled="1"/>
                  </a:gradFill>
                  <a:ln w="9525">
                    <a:solidFill>
                      <a:srgbClr val="000000"/>
                    </a:solidFill>
                    <a:miter lim="800000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94" name="Rectangle 7"/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857" y="2100"/>
                    <a:ext cx="126" cy="126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FFFFFF">
                          <a:gamma/>
                          <a:shade val="46275"/>
                          <a:invGamma/>
                        </a:srgbClr>
                      </a:gs>
                      <a:gs pos="50000">
                        <a:srgbClr val="FFFFFF"/>
                      </a:gs>
                      <a:gs pos="100000">
                        <a:srgbClr val="FFFFFF">
                          <a:gamma/>
                          <a:shade val="46275"/>
                          <a:invGamma/>
                        </a:srgbClr>
                      </a:gs>
                    </a:gsLst>
                    <a:lin ang="0" scaled="1"/>
                  </a:gradFill>
                  <a:ln w="9525">
                    <a:solidFill>
                      <a:srgbClr val="000000"/>
                    </a:solidFill>
                    <a:miter lim="800000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92" name="Freeform 8"/>
                <p:cNvSpPr>
                  <a:spLocks noChangeAspect="1"/>
                </p:cNvSpPr>
                <p:nvPr/>
              </p:nvSpPr>
              <p:spPr bwMode="auto">
                <a:xfrm>
                  <a:off x="697" y="1437"/>
                  <a:ext cx="5318" cy="1376"/>
                </a:xfrm>
                <a:custGeom>
                  <a:gdLst>
                    <a:gd name="T0" fmla="*/ 351 w 5318"/>
                    <a:gd name="T1" fmla="*/ 0 h 1376"/>
                    <a:gd name="T2" fmla="*/ 0 w 5318"/>
                    <a:gd name="T3" fmla="*/ 1101 h 1376"/>
                    <a:gd name="T4" fmla="*/ 0 w 5318"/>
                    <a:gd name="T5" fmla="*/ 1376 h 1376"/>
                    <a:gd name="T6" fmla="*/ 5318 w 5318"/>
                    <a:gd name="T7" fmla="*/ 1371 h 1376"/>
                    <a:gd name="T8" fmla="*/ 5318 w 5318"/>
                    <a:gd name="T9" fmla="*/ 1056 h 1376"/>
                    <a:gd name="T10" fmla="*/ 218 w 5318"/>
                    <a:gd name="T11" fmla="*/ 1060 h 1376"/>
                    <a:gd name="T12" fmla="*/ 218 w 5318"/>
                    <a:gd name="T13" fmla="*/ 872 h 1376"/>
                    <a:gd name="T14" fmla="*/ 351 w 5318"/>
                    <a:gd name="T15" fmla="*/ 872 h 1376"/>
                    <a:gd name="T16" fmla="*/ 351 w 5318"/>
                    <a:gd name="T17" fmla="*/ 36 h 137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318" h="1376">
                      <a:moveTo>
                        <a:pt x="351" y="0"/>
                      </a:moveTo>
                      <a:lnTo>
                        <a:pt x="0" y="1101"/>
                      </a:lnTo>
                      <a:lnTo>
                        <a:pt x="0" y="1376"/>
                      </a:lnTo>
                      <a:lnTo>
                        <a:pt x="5318" y="1371"/>
                      </a:lnTo>
                      <a:lnTo>
                        <a:pt x="5318" y="1056"/>
                      </a:lnTo>
                      <a:lnTo>
                        <a:pt x="218" y="1060"/>
                      </a:lnTo>
                      <a:lnTo>
                        <a:pt x="218" y="872"/>
                      </a:lnTo>
                      <a:lnTo>
                        <a:pt x="351" y="872"/>
                      </a:lnTo>
                      <a:lnTo>
                        <a:pt x="351" y="36"/>
                      </a:lnTo>
                    </a:path>
                  </a:pathLst>
                </a:custGeom>
                <a:solidFill>
                  <a:srgbClr val="F8F8F8"/>
                </a:solidFill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22" name="Freeform 9"/>
              <p:cNvSpPr>
                <a:spLocks noChangeAspect="1"/>
              </p:cNvSpPr>
              <p:nvPr/>
            </p:nvSpPr>
            <p:spPr bwMode="auto">
              <a:xfrm>
                <a:off x="2157" y="2326"/>
                <a:ext cx="7302" cy="173"/>
              </a:xfrm>
              <a:custGeom>
                <a:gdLst>
                  <a:gd name="T0" fmla="*/ 0 w 9128"/>
                  <a:gd name="T1" fmla="*/ 7 h 336"/>
                  <a:gd name="T2" fmla="*/ 0 w 9128"/>
                  <a:gd name="T3" fmla="*/ 336 h 336"/>
                  <a:gd name="T4" fmla="*/ 9125 w 9128"/>
                  <a:gd name="T5" fmla="*/ 336 h 336"/>
                  <a:gd name="T6" fmla="*/ 9128 w 9128"/>
                  <a:gd name="T7" fmla="*/ 255 h 336"/>
                  <a:gd name="T8" fmla="*/ 8453 w 9128"/>
                  <a:gd name="T9" fmla="*/ 0 h 336"/>
                  <a:gd name="T10" fmla="*/ 0 w 9128"/>
                  <a:gd name="T11" fmla="*/ 7 h 33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128" h="336">
                    <a:moveTo>
                      <a:pt x="0" y="7"/>
                    </a:moveTo>
                    <a:lnTo>
                      <a:pt x="0" y="336"/>
                    </a:lnTo>
                    <a:lnTo>
                      <a:pt x="9125" y="336"/>
                    </a:lnTo>
                    <a:lnTo>
                      <a:pt x="9128" y="255"/>
                    </a:lnTo>
                    <a:lnTo>
                      <a:pt x="8453" y="0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EAEAEA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23" name="Group 10"/>
              <p:cNvGrpSpPr/>
              <p:nvPr/>
            </p:nvGrpSpPr>
            <p:grpSpPr>
              <a:xfrm>
                <a:off x="1951" y="2858"/>
                <a:ext cx="3866" cy="2114"/>
                <a:chOff x="1951" y="2858"/>
                <a:chExt cx="3866" cy="2114"/>
              </a:xfrm>
            </p:grpSpPr>
            <p:sp>
              <p:nvSpPr>
                <p:cNvPr id="124" name="Oval 11"/>
                <p:cNvSpPr>
                  <a:spLocks noChangeAspect="1" noChangeArrowheads="1"/>
                </p:cNvSpPr>
                <p:nvPr/>
              </p:nvSpPr>
              <p:spPr bwMode="auto">
                <a:xfrm>
                  <a:off x="5071" y="3313"/>
                  <a:ext cx="325" cy="32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FFFF">
                        <a:gamma/>
                        <a:shade val="46275"/>
                        <a:invGamma/>
                      </a:srgbClr>
                    </a:gs>
                    <a:gs pos="50000">
                      <a:srgbClr val="FFFFFF"/>
                    </a:gs>
                    <a:gs pos="100000">
                      <a:srgbClr val="FFFFFF">
                        <a:gamma/>
                        <a:shade val="46275"/>
                        <a:invGamma/>
                      </a:srgbClr>
                    </a:gs>
                  </a:gsLst>
                  <a:lin ang="5400000" scaled="1"/>
                </a:gradFill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5" name="Freeform 12"/>
                <p:cNvSpPr/>
                <p:nvPr/>
              </p:nvSpPr>
              <p:spPr bwMode="auto">
                <a:xfrm>
                  <a:off x="1951" y="2858"/>
                  <a:ext cx="3866" cy="2114"/>
                </a:xfrm>
                <a:custGeom>
                  <a:gdLst>
                    <a:gd name="T0" fmla="*/ 200 w 9660"/>
                    <a:gd name="T1" fmla="*/ 0 h 2655"/>
                    <a:gd name="T2" fmla="*/ 200 w 9660"/>
                    <a:gd name="T3" fmla="*/ 780 h 2655"/>
                    <a:gd name="T4" fmla="*/ 0 w 9660"/>
                    <a:gd name="T5" fmla="*/ 780 h 2655"/>
                    <a:gd name="T6" fmla="*/ 0 w 9660"/>
                    <a:gd name="T7" fmla="*/ 2655 h 2655"/>
                    <a:gd name="T8" fmla="*/ 495 w 9660"/>
                    <a:gd name="T9" fmla="*/ 2435 h 2655"/>
                    <a:gd name="T10" fmla="*/ 1185 w 9660"/>
                    <a:gd name="T11" fmla="*/ 780 h 2655"/>
                    <a:gd name="T12" fmla="*/ 9660 w 9660"/>
                    <a:gd name="T13" fmla="*/ 780 h 2655"/>
                    <a:gd name="T14" fmla="*/ 9660 w 9660"/>
                    <a:gd name="T15" fmla="*/ 0 h 2655"/>
                    <a:gd name="T16" fmla="*/ 200 w 9660"/>
                    <a:gd name="T17" fmla="*/ 0 h 265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9660" h="2655">
                      <a:moveTo>
                        <a:pt x="200" y="0"/>
                      </a:moveTo>
                      <a:lnTo>
                        <a:pt x="200" y="780"/>
                      </a:lnTo>
                      <a:lnTo>
                        <a:pt x="0" y="780"/>
                      </a:lnTo>
                      <a:lnTo>
                        <a:pt x="0" y="2655"/>
                      </a:lnTo>
                      <a:lnTo>
                        <a:pt x="495" y="2435"/>
                      </a:lnTo>
                      <a:lnTo>
                        <a:pt x="1185" y="780"/>
                      </a:lnTo>
                      <a:lnTo>
                        <a:pt x="9660" y="780"/>
                      </a:lnTo>
                      <a:lnTo>
                        <a:pt x="9660" y="0"/>
                      </a:lnTo>
                      <a:lnTo>
                        <a:pt x="2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FFFFFF"/>
                    </a:gs>
                    <a:gs pos="100000">
                      <a:srgbClr val="FFFFFF">
                        <a:gamma/>
                        <a:shade val="66275"/>
                        <a:invGamma/>
                      </a:srgbClr>
                    </a:gs>
                  </a:gsLst>
                  <a:lin ang="5400000" scaled="1"/>
                </a:gradFill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126" name="Group 13"/>
                <p:cNvGrpSpPr/>
                <p:nvPr/>
              </p:nvGrpSpPr>
              <p:grpSpPr>
                <a:xfrm>
                  <a:off x="2080" y="2887"/>
                  <a:ext cx="3722" cy="620"/>
                  <a:chOff x="2347" y="2907"/>
                  <a:chExt cx="4213" cy="620"/>
                </a:xfrm>
              </p:grpSpPr>
              <p:grpSp>
                <p:nvGrpSpPr>
                  <p:cNvPr id="127" name="Group 14"/>
                  <p:cNvGrpSpPr/>
                  <p:nvPr/>
                </p:nvGrpSpPr>
                <p:grpSpPr>
                  <a:xfrm flipV="1">
                    <a:off x="2394" y="2907"/>
                    <a:ext cx="3938" cy="297"/>
                    <a:chOff x="1000" y="3400"/>
                    <a:chExt cx="4000" cy="600"/>
                  </a:xfrm>
                </p:grpSpPr>
                <p:sp>
                  <p:nvSpPr>
                    <p:cNvPr id="140" name="Line 15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0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1" name="Line 16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0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2" name="Line 17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1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3" name="Line 18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2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4" name="Line 19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3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5" name="Line 20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4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6" name="Line 21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4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7" name="Line 22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5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8" name="Line 23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6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9" name="Line 24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7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0" name="Line 25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8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1" name="Line 26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8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2" name="Line 27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9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3" name="Line 28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0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4" name="Line 29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1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5" name="Line 30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2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6" name="Line 31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2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7" name="Line 32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3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8" name="Line 33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4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9" name="Line 34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5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0" name="Line 35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6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1" name="Line 36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6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2" name="Line 37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7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3" name="Line 38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8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4" name="Line 39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9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5" name="Line 40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0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6" name="Line 41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0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7" name="Line 42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1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8" name="Line 43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2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9" name="Line 44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3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0" name="Line 45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4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1" name="Line 46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4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2" name="Line 47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5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3" name="Line 48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6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4" name="Line 49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7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5" name="Line 50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8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6" name="Line 51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8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7" name="Line 52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9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8" name="Line 53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0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9" name="Line 54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1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0" name="Line 55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2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1" name="Line 56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2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2" name="Line 57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3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3" name="Line 58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4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4" name="Line 59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5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5" name="Line 60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6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6" name="Line 61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6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7" name="Line 62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7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8" name="Line 63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8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9" name="Line 64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9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90" name="Line 65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50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grpSp>
                <p:nvGrpSpPr>
                  <p:cNvPr id="128" name="Group 66"/>
                  <p:cNvGrpSpPr/>
                  <p:nvPr/>
                </p:nvGrpSpPr>
                <p:grpSpPr>
                  <a:xfrm>
                    <a:off x="2347" y="3164"/>
                    <a:ext cx="4213" cy="363"/>
                    <a:chOff x="2367" y="3204"/>
                    <a:chExt cx="4213" cy="363"/>
                  </a:xfrm>
                </p:grpSpPr>
                <p:sp>
                  <p:nvSpPr>
                    <p:cNvPr id="129" name="Text Box 67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2367" y="3204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0</a:t>
                      </a:r>
                    </a:p>
                  </p:txBody>
                </p:sp>
                <p:sp>
                  <p:nvSpPr>
                    <p:cNvPr id="130" name="Text Box 68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2768" y="3204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1</a:t>
                      </a:r>
                    </a:p>
                  </p:txBody>
                </p:sp>
                <p:sp>
                  <p:nvSpPr>
                    <p:cNvPr id="131" name="Text Box 69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3137" y="3204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2</a:t>
                      </a:r>
                    </a:p>
                  </p:txBody>
                </p:sp>
                <p:sp>
                  <p:nvSpPr>
                    <p:cNvPr id="132" name="Text Box 70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3543" y="3204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3</a:t>
                      </a:r>
                    </a:p>
                  </p:txBody>
                </p:sp>
                <p:sp>
                  <p:nvSpPr>
                    <p:cNvPr id="133" name="Text Box 71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3935" y="3210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4</a:t>
                      </a:r>
                    </a:p>
                  </p:txBody>
                </p:sp>
                <p:sp>
                  <p:nvSpPr>
                    <p:cNvPr id="134" name="Text Box 72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4336" y="3210"/>
                      <a:ext cx="264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5</a:t>
                      </a:r>
                    </a:p>
                  </p:txBody>
                </p:sp>
                <p:sp>
                  <p:nvSpPr>
                    <p:cNvPr id="135" name="Text Box 73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4725" y="3210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6</a:t>
                      </a:r>
                    </a:p>
                  </p:txBody>
                </p:sp>
                <p:sp>
                  <p:nvSpPr>
                    <p:cNvPr id="136" name="Text Box 74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5126" y="3210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7</a:t>
                      </a:r>
                    </a:p>
                  </p:txBody>
                </p:sp>
                <p:sp>
                  <p:nvSpPr>
                    <p:cNvPr id="137" name="Text Box 75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5505" y="3204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8</a:t>
                      </a:r>
                    </a:p>
                  </p:txBody>
                </p:sp>
                <p:sp>
                  <p:nvSpPr>
                    <p:cNvPr id="138" name="Text Box 76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5906" y="3204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9</a:t>
                      </a:r>
                    </a:p>
                  </p:txBody>
                </p:sp>
                <p:sp>
                  <p:nvSpPr>
                    <p:cNvPr id="139" name="Text Box 77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6317" y="3210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0</a:t>
                      </a:r>
                    </a:p>
                  </p:txBody>
                </p:sp>
              </p:grpSp>
            </p:grpSp>
          </p:grpSp>
        </p:grpSp>
        <p:grpSp>
          <p:nvGrpSpPr>
            <p:cNvPr id="4" name="Group 78"/>
            <p:cNvGrpSpPr/>
            <p:nvPr/>
          </p:nvGrpSpPr>
          <p:grpSpPr>
            <a:xfrm>
              <a:off x="480" y="578"/>
              <a:ext cx="4920" cy="1793"/>
              <a:chOff x="3166" y="1120"/>
              <a:chExt cx="8189" cy="3987"/>
            </a:xfrm>
          </p:grpSpPr>
          <p:sp>
            <p:nvSpPr>
              <p:cNvPr id="5" name="Freeform 79"/>
              <p:cNvSpPr>
                <a:spLocks noChangeAspect="1"/>
              </p:cNvSpPr>
              <p:nvPr/>
            </p:nvSpPr>
            <p:spPr bwMode="auto">
              <a:xfrm>
                <a:off x="3166" y="1120"/>
                <a:ext cx="8189" cy="3987"/>
              </a:xfrm>
              <a:custGeom>
                <a:gdLst>
                  <a:gd name="T0" fmla="*/ 0 w 8189"/>
                  <a:gd name="T1" fmla="*/ 1092 h 3987"/>
                  <a:gd name="T2" fmla="*/ 0 w 8189"/>
                  <a:gd name="T3" fmla="*/ 2377 h 3987"/>
                  <a:gd name="T4" fmla="*/ 437 w 8189"/>
                  <a:gd name="T5" fmla="*/ 3871 h 3987"/>
                  <a:gd name="T6" fmla="*/ 643 w 8189"/>
                  <a:gd name="T7" fmla="*/ 3987 h 3987"/>
                  <a:gd name="T8" fmla="*/ 643 w 8189"/>
                  <a:gd name="T9" fmla="*/ 2498 h 3987"/>
                  <a:gd name="T10" fmla="*/ 488 w 8189"/>
                  <a:gd name="T11" fmla="*/ 2498 h 3987"/>
                  <a:gd name="T12" fmla="*/ 485 w 8189"/>
                  <a:gd name="T13" fmla="*/ 1774 h 3987"/>
                  <a:gd name="T14" fmla="*/ 694 w 8189"/>
                  <a:gd name="T15" fmla="*/ 1779 h 3987"/>
                  <a:gd name="T16" fmla="*/ 750 w 8189"/>
                  <a:gd name="T17" fmla="*/ 1892 h 3987"/>
                  <a:gd name="T18" fmla="*/ 8189 w 8189"/>
                  <a:gd name="T19" fmla="*/ 1895 h 3987"/>
                  <a:gd name="T20" fmla="*/ 8189 w 8189"/>
                  <a:gd name="T21" fmla="*/ 1045 h 3987"/>
                  <a:gd name="T22" fmla="*/ 798 w 8189"/>
                  <a:gd name="T23" fmla="*/ 1044 h 3987"/>
                  <a:gd name="T24" fmla="*/ 361 w 8189"/>
                  <a:gd name="T25" fmla="*/ 0 h 3987"/>
                  <a:gd name="T26" fmla="*/ 361 w 8189"/>
                  <a:gd name="T27" fmla="*/ 703 h 3987"/>
                  <a:gd name="T28" fmla="*/ 450 w 8189"/>
                  <a:gd name="T29" fmla="*/ 703 h 3987"/>
                  <a:gd name="T30" fmla="*/ 450 w 8189"/>
                  <a:gd name="T31" fmla="*/ 1092 h 3987"/>
                  <a:gd name="T32" fmla="*/ 0 w 8189"/>
                  <a:gd name="T33" fmla="*/ 1092 h 39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189" h="3987">
                    <a:moveTo>
                      <a:pt x="0" y="1092"/>
                    </a:moveTo>
                    <a:lnTo>
                      <a:pt x="0" y="2377"/>
                    </a:lnTo>
                    <a:lnTo>
                      <a:pt x="437" y="3871"/>
                    </a:lnTo>
                    <a:lnTo>
                      <a:pt x="643" y="3987"/>
                    </a:lnTo>
                    <a:lnTo>
                      <a:pt x="643" y="2498"/>
                    </a:lnTo>
                    <a:lnTo>
                      <a:pt x="488" y="2498"/>
                    </a:lnTo>
                    <a:lnTo>
                      <a:pt x="485" y="1774"/>
                    </a:lnTo>
                    <a:lnTo>
                      <a:pt x="694" y="1779"/>
                    </a:lnTo>
                    <a:lnTo>
                      <a:pt x="750" y="1892"/>
                    </a:lnTo>
                    <a:lnTo>
                      <a:pt x="8189" y="1895"/>
                    </a:lnTo>
                    <a:lnTo>
                      <a:pt x="8189" y="1045"/>
                    </a:lnTo>
                    <a:lnTo>
                      <a:pt x="798" y="1044"/>
                    </a:lnTo>
                    <a:lnTo>
                      <a:pt x="361" y="0"/>
                    </a:lnTo>
                    <a:lnTo>
                      <a:pt x="361" y="703"/>
                    </a:lnTo>
                    <a:lnTo>
                      <a:pt x="450" y="703"/>
                    </a:lnTo>
                    <a:lnTo>
                      <a:pt x="450" y="1092"/>
                    </a:lnTo>
                    <a:lnTo>
                      <a:pt x="0" y="109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F8F8F8"/>
                  </a:gs>
                  <a:gs pos="100000">
                    <a:srgbClr val="F8F8F8">
                      <a:gamma/>
                      <a:shade val="66275"/>
                      <a:invGamma/>
                    </a:srgbClr>
                  </a:gs>
                </a:gsLst>
                <a:lin ang="5400000" scaled="1"/>
              </a:gra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6" name="Group 80"/>
              <p:cNvGrpSpPr/>
              <p:nvPr/>
            </p:nvGrpSpPr>
            <p:grpSpPr>
              <a:xfrm>
                <a:off x="3931" y="2374"/>
                <a:ext cx="7297" cy="629"/>
                <a:chOff x="2770" y="5184"/>
                <a:chExt cx="6550" cy="629"/>
              </a:xfrm>
            </p:grpSpPr>
            <p:grpSp>
              <p:nvGrpSpPr>
                <p:cNvPr id="7" name="Group 81"/>
                <p:cNvGrpSpPr>
                  <a:grpSpLocks noChangeAspect="1"/>
                </p:cNvGrpSpPr>
                <p:nvPr/>
              </p:nvGrpSpPr>
              <p:grpSpPr>
                <a:xfrm>
                  <a:off x="2814" y="5455"/>
                  <a:ext cx="6375" cy="358"/>
                  <a:chOff x="1000" y="3200"/>
                  <a:chExt cx="8000" cy="800"/>
                </a:xfrm>
              </p:grpSpPr>
              <p:sp>
                <p:nvSpPr>
                  <p:cNvPr id="20" name="Line 8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0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1" name="Line 8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0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2" name="Line 8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1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3" name="Line 8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2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4" name="Line 8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3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5" name="Line 8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4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6" name="Line 8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4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7" name="Line 8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5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8" name="Line 9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6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9" name="Line 9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7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0" name="Line 9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8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1" name="Line 9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8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2" name="Line 9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9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" name="Line 9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0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4" name="Line 9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1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5" name="Line 9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2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6" name="Line 9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2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7" name="Line 9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3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8" name="Line 10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4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9" name="Line 10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5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0" name="Line 10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6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1" name="Line 10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6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2" name="Line 10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7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3" name="Line 10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8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4" name="Line 10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9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5" name="Line 10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0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6" name="Line 10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0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7" name="Line 10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1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8" name="Line 11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2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9" name="Line 11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3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0" name="Line 11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4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" name="Line 11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4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2" name="Line 11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5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3" name="Line 11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6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4" name="Line 11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7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5" name="Line 11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8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6" name="Line 11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8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7" name="Line 11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9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8" name="Line 12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0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9" name="Line 12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1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0" name="Line 12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2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1" name="Line 12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2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2" name="Line 12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3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3" name="Line 12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4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4" name="Line 12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5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5" name="Line 12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6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6" name="Line 12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6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7" name="Line 12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7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8" name="Line 13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8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9" name="Line 13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9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0" name="Line 13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0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1" name="Line 13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0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2" name="Line 13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1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3" name="Line 13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2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4" name="Line 13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3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5" name="Line 13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4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6" name="Line 13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4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7" name="Line 13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5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8" name="Line 14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6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9" name="Line 14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7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0" name="Line 14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8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1" name="Line 14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8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" name="Line 14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9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" name="Line 14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0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4" name="Line 14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1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5" name="Line 14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2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6" name="Line 14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2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7" name="Line 14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3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8" name="Line 15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4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9" name="Line 15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5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0" name="Line 15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6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1" name="Line 15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6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2" name="Line 15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7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3" name="Line 15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8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4" name="Line 15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9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5" name="Line 15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0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6" name="Line 15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0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7" name="Line 15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1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8" name="Line 16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2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9" name="Line 16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3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0" name="Line 16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4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1" name="Line 16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4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2" name="Line 16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5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3" name="Line 16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6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" name="Line 16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7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5" name="Line 16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8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6" name="Line 16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8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7" name="Line 16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9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8" name="Line 17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0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9" name="Line 17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1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0" name="Line 17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2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1" name="Line 17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2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2" name="Line 17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3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" name="Line 17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4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4" name="Line 17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5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5" name="Line 17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6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6" name="Line 17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6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7" name="Line 17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7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8" name="Line 18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8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9" name="Line 18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9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0" name="Line 18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90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8" name="Group 183"/>
                <p:cNvGrpSpPr/>
                <p:nvPr/>
              </p:nvGrpSpPr>
              <p:grpSpPr>
                <a:xfrm>
                  <a:off x="2770" y="5184"/>
                  <a:ext cx="6550" cy="243"/>
                  <a:chOff x="2782" y="5212"/>
                  <a:chExt cx="6550" cy="217"/>
                </a:xfrm>
              </p:grpSpPr>
              <p:sp>
                <p:nvSpPr>
                  <p:cNvPr id="9" name="Text Box 184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2782" y="5212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0</a:t>
                    </a:r>
                  </a:p>
                </p:txBody>
              </p:sp>
              <p:sp>
                <p:nvSpPr>
                  <p:cNvPr id="10" name="Text Box 185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3404" y="5212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1</a:t>
                    </a:r>
                  </a:p>
                </p:txBody>
              </p:sp>
              <p:sp>
                <p:nvSpPr>
                  <p:cNvPr id="11" name="Text Box 186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4041" y="5212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2</a:t>
                    </a:r>
                  </a:p>
                </p:txBody>
              </p:sp>
              <p:sp>
                <p:nvSpPr>
                  <p:cNvPr id="12" name="Text Box 187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4678" y="5212"/>
                    <a:ext cx="224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3</a:t>
                    </a:r>
                  </a:p>
                </p:txBody>
              </p:sp>
              <p:sp>
                <p:nvSpPr>
                  <p:cNvPr id="13" name="Text Box 188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5332" y="5212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4</a:t>
                    </a:r>
                  </a:p>
                </p:txBody>
              </p:sp>
              <p:sp>
                <p:nvSpPr>
                  <p:cNvPr id="14" name="Text Box 189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5969" y="5219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5</a:t>
                    </a:r>
                  </a:p>
                </p:txBody>
              </p:sp>
              <p:sp>
                <p:nvSpPr>
                  <p:cNvPr id="15" name="Text Box 190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6591" y="5219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6</a:t>
                    </a:r>
                  </a:p>
                </p:txBody>
              </p:sp>
              <p:sp>
                <p:nvSpPr>
                  <p:cNvPr id="16" name="Text Box 191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7228" y="5219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7</a:t>
                    </a:r>
                  </a:p>
                </p:txBody>
              </p:sp>
              <p:sp>
                <p:nvSpPr>
                  <p:cNvPr id="17" name="Text Box 192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7866" y="5219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8</a:t>
                    </a:r>
                  </a:p>
                </p:txBody>
              </p:sp>
              <p:sp>
                <p:nvSpPr>
                  <p:cNvPr id="18" name="Text Box 193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8519" y="5219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9</a:t>
                    </a:r>
                  </a:p>
                </p:txBody>
              </p:sp>
              <p:sp>
                <p:nvSpPr>
                  <p:cNvPr id="19" name="Text Box 194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9109" y="5219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10</a:t>
                    </a:r>
                  </a:p>
                </p:txBody>
              </p:sp>
            </p:grpSp>
          </p:grpSp>
        </p:grpSp>
      </p:grpSp>
      <p:sp>
        <p:nvSpPr>
          <p:cNvPr id="195" name="Text Box 195"/>
          <p:cNvSpPr txBox="1">
            <a:spLocks noChangeArrowheads="1"/>
          </p:cNvSpPr>
          <p:nvPr/>
        </p:nvSpPr>
        <p:spPr bwMode="auto">
          <a:xfrm>
            <a:off x="5086218" y="5307950"/>
            <a:ext cx="22860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10.24mm</a:t>
            </a:r>
          </a:p>
        </p:txBody>
      </p:sp>
      <p:sp>
        <p:nvSpPr>
          <p:cNvPr id="196" name="Text Box 392"/>
          <p:cNvSpPr txBox="1">
            <a:spLocks noChangeArrowheads="1"/>
          </p:cNvSpPr>
          <p:nvPr/>
        </p:nvSpPr>
        <p:spPr bwMode="auto">
          <a:xfrm>
            <a:off x="5985522" y="1535541"/>
            <a:ext cx="446405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25A7B5"/>
                </a:solidFill>
                <a:latin typeface="华文新魏" pitchFamily="2" charset="-122"/>
                <a:ea typeface="华文新魏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精确度：</a:t>
            </a:r>
            <a:r>
              <a:rPr lang="en-US" altLang="zh-CN"/>
              <a:t>0.02mm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5" grpId="0"/>
      <p:bldP spid="196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96"/>
          <p:cNvGrpSpPr/>
          <p:nvPr/>
        </p:nvGrpSpPr>
        <p:grpSpPr>
          <a:xfrm>
            <a:off x="1598084" y="1982258"/>
            <a:ext cx="8924925" cy="2849563"/>
            <a:chOff x="474" y="2112"/>
            <a:chExt cx="5622" cy="1795"/>
          </a:xfrm>
        </p:grpSpPr>
        <p:grpSp>
          <p:nvGrpSpPr>
            <p:cNvPr id="3" name="Group 197"/>
            <p:cNvGrpSpPr/>
            <p:nvPr/>
          </p:nvGrpSpPr>
          <p:grpSpPr>
            <a:xfrm>
              <a:off x="1242" y="2112"/>
              <a:ext cx="4854" cy="1795"/>
              <a:chOff x="1379" y="980"/>
              <a:chExt cx="8080" cy="3992"/>
            </a:xfrm>
          </p:grpSpPr>
          <p:grpSp>
            <p:nvGrpSpPr>
              <p:cNvPr id="121" name="Group 198"/>
              <p:cNvGrpSpPr>
                <a:grpSpLocks noChangeAspect="1"/>
              </p:cNvGrpSpPr>
              <p:nvPr/>
            </p:nvGrpSpPr>
            <p:grpSpPr>
              <a:xfrm>
                <a:off x="1379" y="980"/>
                <a:ext cx="4254" cy="1101"/>
                <a:chOff x="697" y="1437"/>
                <a:chExt cx="5318" cy="1376"/>
              </a:xfrm>
            </p:grpSpPr>
            <p:grpSp>
              <p:nvGrpSpPr>
                <p:cNvPr id="191" name="Group 199"/>
                <p:cNvGrpSpPr>
                  <a:grpSpLocks noChangeAspect="1"/>
                </p:cNvGrpSpPr>
                <p:nvPr/>
              </p:nvGrpSpPr>
              <p:grpSpPr>
                <a:xfrm>
                  <a:off x="3717" y="2140"/>
                  <a:ext cx="420" cy="346"/>
                  <a:chOff x="3717" y="1880"/>
                  <a:chExt cx="420" cy="346"/>
                </a:xfrm>
              </p:grpSpPr>
              <p:sp>
                <p:nvSpPr>
                  <p:cNvPr id="193" name="Rectangle 200"/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717" y="1880"/>
                    <a:ext cx="420" cy="220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FFFFFF">
                          <a:gamma/>
                          <a:shade val="46275"/>
                          <a:invGamma/>
                        </a:srgbClr>
                      </a:gs>
                      <a:gs pos="50000">
                        <a:srgbClr val="FFFFFF"/>
                      </a:gs>
                      <a:gs pos="100000">
                        <a:srgbClr val="FFFFFF">
                          <a:gamma/>
                          <a:shade val="46275"/>
                          <a:invGamma/>
                        </a:srgbClr>
                      </a:gs>
                    </a:gsLst>
                    <a:lin ang="0" scaled="1"/>
                  </a:gradFill>
                  <a:ln w="9525">
                    <a:solidFill>
                      <a:srgbClr val="000000"/>
                    </a:solidFill>
                    <a:miter lim="800000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94" name="Rectangle 201"/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857" y="2100"/>
                    <a:ext cx="126" cy="126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FFFFFF">
                          <a:gamma/>
                          <a:shade val="46275"/>
                          <a:invGamma/>
                        </a:srgbClr>
                      </a:gs>
                      <a:gs pos="50000">
                        <a:srgbClr val="FFFFFF"/>
                      </a:gs>
                      <a:gs pos="100000">
                        <a:srgbClr val="FFFFFF">
                          <a:gamma/>
                          <a:shade val="46275"/>
                          <a:invGamma/>
                        </a:srgbClr>
                      </a:gs>
                    </a:gsLst>
                    <a:lin ang="0" scaled="1"/>
                  </a:gradFill>
                  <a:ln w="9525">
                    <a:solidFill>
                      <a:srgbClr val="000000"/>
                    </a:solidFill>
                    <a:miter lim="800000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92" name="Freeform 202"/>
                <p:cNvSpPr>
                  <a:spLocks noChangeAspect="1"/>
                </p:cNvSpPr>
                <p:nvPr/>
              </p:nvSpPr>
              <p:spPr bwMode="auto">
                <a:xfrm>
                  <a:off x="697" y="1437"/>
                  <a:ext cx="5318" cy="1376"/>
                </a:xfrm>
                <a:custGeom>
                  <a:gdLst>
                    <a:gd name="T0" fmla="*/ 351 w 5318"/>
                    <a:gd name="T1" fmla="*/ 0 h 1376"/>
                    <a:gd name="T2" fmla="*/ 0 w 5318"/>
                    <a:gd name="T3" fmla="*/ 1101 h 1376"/>
                    <a:gd name="T4" fmla="*/ 0 w 5318"/>
                    <a:gd name="T5" fmla="*/ 1376 h 1376"/>
                    <a:gd name="T6" fmla="*/ 5318 w 5318"/>
                    <a:gd name="T7" fmla="*/ 1371 h 1376"/>
                    <a:gd name="T8" fmla="*/ 5318 w 5318"/>
                    <a:gd name="T9" fmla="*/ 1056 h 1376"/>
                    <a:gd name="T10" fmla="*/ 218 w 5318"/>
                    <a:gd name="T11" fmla="*/ 1060 h 1376"/>
                    <a:gd name="T12" fmla="*/ 218 w 5318"/>
                    <a:gd name="T13" fmla="*/ 872 h 1376"/>
                    <a:gd name="T14" fmla="*/ 351 w 5318"/>
                    <a:gd name="T15" fmla="*/ 872 h 1376"/>
                    <a:gd name="T16" fmla="*/ 351 w 5318"/>
                    <a:gd name="T17" fmla="*/ 36 h 137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318" h="1376">
                      <a:moveTo>
                        <a:pt x="351" y="0"/>
                      </a:moveTo>
                      <a:lnTo>
                        <a:pt x="0" y="1101"/>
                      </a:lnTo>
                      <a:lnTo>
                        <a:pt x="0" y="1376"/>
                      </a:lnTo>
                      <a:lnTo>
                        <a:pt x="5318" y="1371"/>
                      </a:lnTo>
                      <a:lnTo>
                        <a:pt x="5318" y="1056"/>
                      </a:lnTo>
                      <a:lnTo>
                        <a:pt x="218" y="1060"/>
                      </a:lnTo>
                      <a:lnTo>
                        <a:pt x="218" y="872"/>
                      </a:lnTo>
                      <a:lnTo>
                        <a:pt x="351" y="872"/>
                      </a:lnTo>
                      <a:lnTo>
                        <a:pt x="351" y="36"/>
                      </a:lnTo>
                    </a:path>
                  </a:pathLst>
                </a:custGeom>
                <a:solidFill>
                  <a:srgbClr val="F8F8F8"/>
                </a:solidFill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122" name="Freeform 203"/>
              <p:cNvSpPr>
                <a:spLocks noChangeAspect="1"/>
              </p:cNvSpPr>
              <p:nvPr/>
            </p:nvSpPr>
            <p:spPr bwMode="auto">
              <a:xfrm>
                <a:off x="2157" y="2326"/>
                <a:ext cx="7302" cy="173"/>
              </a:xfrm>
              <a:custGeom>
                <a:gdLst>
                  <a:gd name="T0" fmla="*/ 0 w 9128"/>
                  <a:gd name="T1" fmla="*/ 7 h 336"/>
                  <a:gd name="T2" fmla="*/ 0 w 9128"/>
                  <a:gd name="T3" fmla="*/ 336 h 336"/>
                  <a:gd name="T4" fmla="*/ 9125 w 9128"/>
                  <a:gd name="T5" fmla="*/ 336 h 336"/>
                  <a:gd name="T6" fmla="*/ 9128 w 9128"/>
                  <a:gd name="T7" fmla="*/ 255 h 336"/>
                  <a:gd name="T8" fmla="*/ 8453 w 9128"/>
                  <a:gd name="T9" fmla="*/ 0 h 336"/>
                  <a:gd name="T10" fmla="*/ 0 w 9128"/>
                  <a:gd name="T11" fmla="*/ 7 h 33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</a:cxnLst>
                <a:rect l="0" t="0" r="r" b="b"/>
                <a:pathLst>
                  <a:path w="9128" h="336">
                    <a:moveTo>
                      <a:pt x="0" y="7"/>
                    </a:moveTo>
                    <a:lnTo>
                      <a:pt x="0" y="336"/>
                    </a:lnTo>
                    <a:lnTo>
                      <a:pt x="9125" y="336"/>
                    </a:lnTo>
                    <a:lnTo>
                      <a:pt x="9128" y="255"/>
                    </a:lnTo>
                    <a:lnTo>
                      <a:pt x="8453" y="0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EAEAEA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123" name="Group 204"/>
              <p:cNvGrpSpPr/>
              <p:nvPr/>
            </p:nvGrpSpPr>
            <p:grpSpPr>
              <a:xfrm>
                <a:off x="1951" y="2858"/>
                <a:ext cx="3866" cy="2114"/>
                <a:chOff x="1951" y="2858"/>
                <a:chExt cx="3866" cy="2114"/>
              </a:xfrm>
            </p:grpSpPr>
            <p:sp>
              <p:nvSpPr>
                <p:cNvPr id="124" name="Oval 205"/>
                <p:cNvSpPr>
                  <a:spLocks noChangeAspect="1" noChangeArrowheads="1"/>
                </p:cNvSpPr>
                <p:nvPr/>
              </p:nvSpPr>
              <p:spPr bwMode="auto">
                <a:xfrm>
                  <a:off x="5071" y="3313"/>
                  <a:ext cx="325" cy="325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FFFF">
                        <a:gamma/>
                        <a:shade val="46275"/>
                        <a:invGamma/>
                      </a:srgbClr>
                    </a:gs>
                    <a:gs pos="50000">
                      <a:srgbClr val="FFFFFF"/>
                    </a:gs>
                    <a:gs pos="100000">
                      <a:srgbClr val="FFFFFF">
                        <a:gamma/>
                        <a:shade val="46275"/>
                        <a:invGamma/>
                      </a:srgbClr>
                    </a:gs>
                  </a:gsLst>
                  <a:lin ang="5400000" scaled="1"/>
                </a:gradFill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25" name="Freeform 206"/>
                <p:cNvSpPr/>
                <p:nvPr/>
              </p:nvSpPr>
              <p:spPr bwMode="auto">
                <a:xfrm>
                  <a:off x="1951" y="2858"/>
                  <a:ext cx="3866" cy="2114"/>
                </a:xfrm>
                <a:custGeom>
                  <a:gdLst>
                    <a:gd name="T0" fmla="*/ 200 w 9660"/>
                    <a:gd name="T1" fmla="*/ 0 h 2655"/>
                    <a:gd name="T2" fmla="*/ 200 w 9660"/>
                    <a:gd name="T3" fmla="*/ 780 h 2655"/>
                    <a:gd name="T4" fmla="*/ 0 w 9660"/>
                    <a:gd name="T5" fmla="*/ 780 h 2655"/>
                    <a:gd name="T6" fmla="*/ 0 w 9660"/>
                    <a:gd name="T7" fmla="*/ 2655 h 2655"/>
                    <a:gd name="T8" fmla="*/ 495 w 9660"/>
                    <a:gd name="T9" fmla="*/ 2435 h 2655"/>
                    <a:gd name="T10" fmla="*/ 1185 w 9660"/>
                    <a:gd name="T11" fmla="*/ 780 h 2655"/>
                    <a:gd name="T12" fmla="*/ 9660 w 9660"/>
                    <a:gd name="T13" fmla="*/ 780 h 2655"/>
                    <a:gd name="T14" fmla="*/ 9660 w 9660"/>
                    <a:gd name="T15" fmla="*/ 0 h 2655"/>
                    <a:gd name="T16" fmla="*/ 200 w 9660"/>
                    <a:gd name="T17" fmla="*/ 0 h 265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9660" h="2655">
                      <a:moveTo>
                        <a:pt x="200" y="0"/>
                      </a:moveTo>
                      <a:lnTo>
                        <a:pt x="200" y="780"/>
                      </a:lnTo>
                      <a:lnTo>
                        <a:pt x="0" y="780"/>
                      </a:lnTo>
                      <a:lnTo>
                        <a:pt x="0" y="2655"/>
                      </a:lnTo>
                      <a:lnTo>
                        <a:pt x="495" y="2435"/>
                      </a:lnTo>
                      <a:lnTo>
                        <a:pt x="1185" y="780"/>
                      </a:lnTo>
                      <a:lnTo>
                        <a:pt x="9660" y="780"/>
                      </a:lnTo>
                      <a:lnTo>
                        <a:pt x="9660" y="0"/>
                      </a:lnTo>
                      <a:lnTo>
                        <a:pt x="20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rgbClr val="FFFFFF"/>
                    </a:gs>
                    <a:gs pos="100000">
                      <a:srgbClr val="FFFFFF">
                        <a:gamma/>
                        <a:shade val="66275"/>
                        <a:invGamma/>
                      </a:srgbClr>
                    </a:gs>
                  </a:gsLst>
                  <a:lin ang="5400000" scaled="1"/>
                </a:gradFill>
                <a:ln w="9525">
                  <a:solidFill>
                    <a:srgbClr val="000000"/>
                  </a:solidFill>
                  <a:round/>
                </a:ln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126" name="Group 207"/>
                <p:cNvGrpSpPr/>
                <p:nvPr/>
              </p:nvGrpSpPr>
              <p:grpSpPr>
                <a:xfrm>
                  <a:off x="2080" y="2887"/>
                  <a:ext cx="3722" cy="620"/>
                  <a:chOff x="2347" y="2907"/>
                  <a:chExt cx="4213" cy="620"/>
                </a:xfrm>
              </p:grpSpPr>
              <p:grpSp>
                <p:nvGrpSpPr>
                  <p:cNvPr id="127" name="Group 208"/>
                  <p:cNvGrpSpPr/>
                  <p:nvPr/>
                </p:nvGrpSpPr>
                <p:grpSpPr>
                  <a:xfrm flipV="1">
                    <a:off x="2394" y="2907"/>
                    <a:ext cx="3938" cy="297"/>
                    <a:chOff x="1000" y="3400"/>
                    <a:chExt cx="4000" cy="600"/>
                  </a:xfrm>
                </p:grpSpPr>
                <p:sp>
                  <p:nvSpPr>
                    <p:cNvPr id="140" name="Line 209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0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1" name="Line 210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0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2" name="Line 211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1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3" name="Line 212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2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4" name="Line 213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3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5" name="Line 214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4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6" name="Line 215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4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7" name="Line 216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5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8" name="Line 217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6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9" name="Line 218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7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0" name="Line 219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8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1" name="Line 220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8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2" name="Line 221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19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3" name="Line 222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0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4" name="Line 223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1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5" name="Line 224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2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6" name="Line 225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2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7" name="Line 226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3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8" name="Line 227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4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9" name="Line 228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5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0" name="Line 229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6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1" name="Line 230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6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2" name="Line 231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7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3" name="Line 232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8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4" name="Line 233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29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5" name="Line 234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0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6" name="Line 235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0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7" name="Line 236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1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8" name="Line 237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2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9" name="Line 238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3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0" name="Line 239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4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1" name="Line 240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4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2" name="Line 241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5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3" name="Line 242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6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4" name="Line 243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7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5" name="Line 244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8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6" name="Line 245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8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7" name="Line 246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39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8" name="Line 247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0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9" name="Line 248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1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0" name="Line 249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2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1" name="Line 250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2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2" name="Line 251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3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3" name="Line 252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4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4" name="Line 253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5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5" name="Line 254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6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6" name="Line 255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68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7" name="Line 256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76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8" name="Line 257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84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9" name="Line 258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4920" y="3600"/>
                      <a:ext cx="0" cy="4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90" name="Line 259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5000" y="3400"/>
                      <a:ext cx="0" cy="6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grpSp>
                <p:nvGrpSpPr>
                  <p:cNvPr id="128" name="Group 260"/>
                  <p:cNvGrpSpPr/>
                  <p:nvPr/>
                </p:nvGrpSpPr>
                <p:grpSpPr>
                  <a:xfrm>
                    <a:off x="2347" y="3164"/>
                    <a:ext cx="4213" cy="363"/>
                    <a:chOff x="2367" y="3204"/>
                    <a:chExt cx="4213" cy="363"/>
                  </a:xfrm>
                </p:grpSpPr>
                <p:sp>
                  <p:nvSpPr>
                    <p:cNvPr id="129" name="Text Box 261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2367" y="3204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0</a:t>
                      </a:r>
                    </a:p>
                  </p:txBody>
                </p:sp>
                <p:sp>
                  <p:nvSpPr>
                    <p:cNvPr id="130" name="Text Box 262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2768" y="3204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1</a:t>
                      </a:r>
                    </a:p>
                  </p:txBody>
                </p:sp>
                <p:sp>
                  <p:nvSpPr>
                    <p:cNvPr id="131" name="Text Box 263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3137" y="3204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2</a:t>
                      </a:r>
                    </a:p>
                  </p:txBody>
                </p:sp>
                <p:sp>
                  <p:nvSpPr>
                    <p:cNvPr id="132" name="Text Box 264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3543" y="3204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3</a:t>
                      </a:r>
                    </a:p>
                  </p:txBody>
                </p:sp>
                <p:sp>
                  <p:nvSpPr>
                    <p:cNvPr id="133" name="Text Box 265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3935" y="3210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4</a:t>
                      </a:r>
                    </a:p>
                  </p:txBody>
                </p:sp>
                <p:sp>
                  <p:nvSpPr>
                    <p:cNvPr id="134" name="Text Box 266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4336" y="3210"/>
                      <a:ext cx="264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5</a:t>
                      </a:r>
                    </a:p>
                  </p:txBody>
                </p:sp>
                <p:sp>
                  <p:nvSpPr>
                    <p:cNvPr id="135" name="Text Box 267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4725" y="3210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6</a:t>
                      </a:r>
                    </a:p>
                  </p:txBody>
                </p:sp>
                <p:sp>
                  <p:nvSpPr>
                    <p:cNvPr id="136" name="Text Box 268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5126" y="3210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7</a:t>
                      </a:r>
                    </a:p>
                  </p:txBody>
                </p:sp>
                <p:sp>
                  <p:nvSpPr>
                    <p:cNvPr id="137" name="Text Box 269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5505" y="3204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8</a:t>
                      </a:r>
                    </a:p>
                  </p:txBody>
                </p:sp>
                <p:sp>
                  <p:nvSpPr>
                    <p:cNvPr id="138" name="Text Box 270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5906" y="3204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9</a:t>
                      </a:r>
                    </a:p>
                  </p:txBody>
                </p:sp>
                <p:sp>
                  <p:nvSpPr>
                    <p:cNvPr id="139" name="Text Box 271"/>
                    <p:cNvSpPr txBox="1">
                      <a:spLocks noChangeArrowheads="1"/>
                    </p:cNvSpPr>
                    <p:nvPr/>
                  </p:nvSpPr>
                  <p:spPr bwMode="auto">
                    <a:xfrm>
                      <a:off x="6317" y="3210"/>
                      <a:ext cx="263" cy="357"/>
                    </a:xfrm>
                    <a:prstGeom prst="rect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miter lim="800000"/>
                          <a:headEnd/>
                          <a:tailEnd/>
                        </a14:hiddenLine>
                      </a:ext>
                    </a:extLst>
                  </p:spPr>
                  <p:txBody>
                    <a:bodyPr lIns="0" tIns="0" rIns="0" bIns="0"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pPr algn="just" eaLnBrk="0" hangingPunct="0"/>
                      <a:r>
                        <a:rPr lang="en-US" altLang="zh-CN" sz="1000" b="0">
                          <a:latin typeface="Times New Roman" pitchFamily="18" charset="0"/>
                        </a:rPr>
                        <a:t>0</a:t>
                      </a:r>
                    </a:p>
                  </p:txBody>
                </p:sp>
              </p:grpSp>
            </p:grpSp>
          </p:grpSp>
        </p:grpSp>
        <p:grpSp>
          <p:nvGrpSpPr>
            <p:cNvPr id="4" name="Group 272"/>
            <p:cNvGrpSpPr/>
            <p:nvPr/>
          </p:nvGrpSpPr>
          <p:grpSpPr>
            <a:xfrm>
              <a:off x="474" y="2114"/>
              <a:ext cx="4920" cy="1793"/>
              <a:chOff x="3166" y="1120"/>
              <a:chExt cx="8189" cy="3987"/>
            </a:xfrm>
          </p:grpSpPr>
          <p:sp>
            <p:nvSpPr>
              <p:cNvPr id="5" name="Freeform 273"/>
              <p:cNvSpPr>
                <a:spLocks noChangeAspect="1"/>
              </p:cNvSpPr>
              <p:nvPr/>
            </p:nvSpPr>
            <p:spPr bwMode="auto">
              <a:xfrm>
                <a:off x="3166" y="1120"/>
                <a:ext cx="8189" cy="3987"/>
              </a:xfrm>
              <a:custGeom>
                <a:gdLst>
                  <a:gd name="T0" fmla="*/ 0 w 8189"/>
                  <a:gd name="T1" fmla="*/ 1092 h 3987"/>
                  <a:gd name="T2" fmla="*/ 0 w 8189"/>
                  <a:gd name="T3" fmla="*/ 2377 h 3987"/>
                  <a:gd name="T4" fmla="*/ 437 w 8189"/>
                  <a:gd name="T5" fmla="*/ 3871 h 3987"/>
                  <a:gd name="T6" fmla="*/ 643 w 8189"/>
                  <a:gd name="T7" fmla="*/ 3987 h 3987"/>
                  <a:gd name="T8" fmla="*/ 643 w 8189"/>
                  <a:gd name="T9" fmla="*/ 2498 h 3987"/>
                  <a:gd name="T10" fmla="*/ 488 w 8189"/>
                  <a:gd name="T11" fmla="*/ 2498 h 3987"/>
                  <a:gd name="T12" fmla="*/ 485 w 8189"/>
                  <a:gd name="T13" fmla="*/ 1774 h 3987"/>
                  <a:gd name="T14" fmla="*/ 694 w 8189"/>
                  <a:gd name="T15" fmla="*/ 1779 h 3987"/>
                  <a:gd name="T16" fmla="*/ 750 w 8189"/>
                  <a:gd name="T17" fmla="*/ 1892 h 3987"/>
                  <a:gd name="T18" fmla="*/ 8189 w 8189"/>
                  <a:gd name="T19" fmla="*/ 1895 h 3987"/>
                  <a:gd name="T20" fmla="*/ 8189 w 8189"/>
                  <a:gd name="T21" fmla="*/ 1045 h 3987"/>
                  <a:gd name="T22" fmla="*/ 798 w 8189"/>
                  <a:gd name="T23" fmla="*/ 1044 h 3987"/>
                  <a:gd name="T24" fmla="*/ 361 w 8189"/>
                  <a:gd name="T25" fmla="*/ 0 h 3987"/>
                  <a:gd name="T26" fmla="*/ 361 w 8189"/>
                  <a:gd name="T27" fmla="*/ 703 h 3987"/>
                  <a:gd name="T28" fmla="*/ 450 w 8189"/>
                  <a:gd name="T29" fmla="*/ 703 h 3987"/>
                  <a:gd name="T30" fmla="*/ 450 w 8189"/>
                  <a:gd name="T31" fmla="*/ 1092 h 3987"/>
                  <a:gd name="T32" fmla="*/ 0 w 8189"/>
                  <a:gd name="T33" fmla="*/ 1092 h 39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8189" h="3987">
                    <a:moveTo>
                      <a:pt x="0" y="1092"/>
                    </a:moveTo>
                    <a:lnTo>
                      <a:pt x="0" y="2377"/>
                    </a:lnTo>
                    <a:lnTo>
                      <a:pt x="437" y="3871"/>
                    </a:lnTo>
                    <a:lnTo>
                      <a:pt x="643" y="3987"/>
                    </a:lnTo>
                    <a:lnTo>
                      <a:pt x="643" y="2498"/>
                    </a:lnTo>
                    <a:lnTo>
                      <a:pt x="488" y="2498"/>
                    </a:lnTo>
                    <a:lnTo>
                      <a:pt x="485" y="1774"/>
                    </a:lnTo>
                    <a:lnTo>
                      <a:pt x="694" y="1779"/>
                    </a:lnTo>
                    <a:lnTo>
                      <a:pt x="750" y="1892"/>
                    </a:lnTo>
                    <a:lnTo>
                      <a:pt x="8189" y="1895"/>
                    </a:lnTo>
                    <a:lnTo>
                      <a:pt x="8189" y="1045"/>
                    </a:lnTo>
                    <a:lnTo>
                      <a:pt x="798" y="1044"/>
                    </a:lnTo>
                    <a:lnTo>
                      <a:pt x="361" y="0"/>
                    </a:lnTo>
                    <a:lnTo>
                      <a:pt x="361" y="703"/>
                    </a:lnTo>
                    <a:lnTo>
                      <a:pt x="450" y="703"/>
                    </a:lnTo>
                    <a:lnTo>
                      <a:pt x="450" y="1092"/>
                    </a:lnTo>
                    <a:lnTo>
                      <a:pt x="0" y="1092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F8F8F8"/>
                  </a:gs>
                  <a:gs pos="100000">
                    <a:srgbClr val="F8F8F8">
                      <a:gamma/>
                      <a:shade val="66275"/>
                      <a:invGamma/>
                    </a:srgbClr>
                  </a:gs>
                </a:gsLst>
                <a:lin ang="5400000" scaled="1"/>
              </a:gra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6" name="Group 274"/>
              <p:cNvGrpSpPr/>
              <p:nvPr/>
            </p:nvGrpSpPr>
            <p:grpSpPr>
              <a:xfrm>
                <a:off x="3931" y="2374"/>
                <a:ext cx="7297" cy="629"/>
                <a:chOff x="2770" y="5184"/>
                <a:chExt cx="6550" cy="629"/>
              </a:xfrm>
            </p:grpSpPr>
            <p:grpSp>
              <p:nvGrpSpPr>
                <p:cNvPr id="7" name="Group 275"/>
                <p:cNvGrpSpPr>
                  <a:grpSpLocks noChangeAspect="1"/>
                </p:cNvGrpSpPr>
                <p:nvPr/>
              </p:nvGrpSpPr>
              <p:grpSpPr>
                <a:xfrm>
                  <a:off x="2814" y="5455"/>
                  <a:ext cx="6375" cy="358"/>
                  <a:chOff x="1000" y="3200"/>
                  <a:chExt cx="8000" cy="800"/>
                </a:xfrm>
              </p:grpSpPr>
              <p:sp>
                <p:nvSpPr>
                  <p:cNvPr id="20" name="Line 27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0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1" name="Line 27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0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2" name="Line 27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1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3" name="Line 27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2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4" name="Line 28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3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5" name="Line 28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4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6" name="Line 28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4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7" name="Line 28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5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8" name="Line 28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6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9" name="Line 28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7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0" name="Line 28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8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1" name="Line 28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8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2" name="Line 28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9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3" name="Line 28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0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4" name="Line 29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1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5" name="Line 29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2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6" name="Line 29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2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7" name="Line 29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3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8" name="Line 29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4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39" name="Line 29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5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0" name="Line 29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6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1" name="Line 29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6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2" name="Line 29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7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3" name="Line 29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8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4" name="Line 30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9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5" name="Line 30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0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6" name="Line 30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0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7" name="Line 30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1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8" name="Line 30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2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9" name="Line 30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3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0" name="Line 30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4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1" name="Line 30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4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2" name="Line 30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5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3" name="Line 30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6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4" name="Line 31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7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5" name="Line 31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8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6" name="Line 31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8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7" name="Line 31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9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8" name="Line 31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0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9" name="Line 31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1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0" name="Line 31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2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1" name="Line 31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2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2" name="Line 31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3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3" name="Line 31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4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4" name="Line 32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5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5" name="Line 32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6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6" name="Line 32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6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7" name="Line 32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7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8" name="Line 32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8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69" name="Line 32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9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0" name="Line 32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0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1" name="Line 32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0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2" name="Line 32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1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3" name="Line 32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2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4" name="Line 33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3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5" name="Line 33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4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6" name="Line 33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4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7" name="Line 33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5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8" name="Line 33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6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79" name="Line 33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7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0" name="Line 33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8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1" name="Line 33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8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2" name="Line 33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59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3" name="Line 33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0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4" name="Line 34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1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5" name="Line 34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2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6" name="Line 34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2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7" name="Line 34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3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8" name="Line 34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4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89" name="Line 34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5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0" name="Line 34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6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1" name="Line 34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6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2" name="Line 34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7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3" name="Line 34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8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4" name="Line 35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69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5" name="Line 35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0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6" name="Line 35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0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7" name="Line 35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1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8" name="Line 35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2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99" name="Line 35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3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0" name="Line 35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4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1" name="Line 35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4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2" name="Line 35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5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3" name="Line 35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6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" name="Line 36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7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5" name="Line 36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8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6" name="Line 36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8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7" name="Line 36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79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8" name="Line 36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0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9" name="Line 36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1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0" name="Line 36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2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1" name="Line 36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2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2" name="Line 36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3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3" name="Line 36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4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4" name="Line 370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5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5" name="Line 371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600" y="34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6" name="Line 37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68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7" name="Line 37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76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8" name="Line 37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84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19" name="Line 37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8920" y="36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20" name="Line 37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9000" y="3200"/>
                    <a:ext cx="0" cy="8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8" name="Group 377"/>
                <p:cNvGrpSpPr/>
                <p:nvPr/>
              </p:nvGrpSpPr>
              <p:grpSpPr>
                <a:xfrm>
                  <a:off x="2770" y="5184"/>
                  <a:ext cx="6550" cy="243"/>
                  <a:chOff x="2782" y="5212"/>
                  <a:chExt cx="6550" cy="217"/>
                </a:xfrm>
              </p:grpSpPr>
              <p:sp>
                <p:nvSpPr>
                  <p:cNvPr id="9" name="Text Box 378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2782" y="5212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0</a:t>
                    </a:r>
                  </a:p>
                </p:txBody>
              </p:sp>
              <p:sp>
                <p:nvSpPr>
                  <p:cNvPr id="10" name="Text Box 379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3404" y="5212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1</a:t>
                    </a:r>
                  </a:p>
                </p:txBody>
              </p:sp>
              <p:sp>
                <p:nvSpPr>
                  <p:cNvPr id="11" name="Text Box 380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4041" y="5212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2</a:t>
                    </a:r>
                  </a:p>
                </p:txBody>
              </p:sp>
              <p:sp>
                <p:nvSpPr>
                  <p:cNvPr id="12" name="Text Box 381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4678" y="5212"/>
                    <a:ext cx="224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3</a:t>
                    </a:r>
                  </a:p>
                </p:txBody>
              </p:sp>
              <p:sp>
                <p:nvSpPr>
                  <p:cNvPr id="13" name="Text Box 382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5332" y="5212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4</a:t>
                    </a:r>
                  </a:p>
                </p:txBody>
              </p:sp>
              <p:sp>
                <p:nvSpPr>
                  <p:cNvPr id="14" name="Text Box 383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5969" y="5219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5</a:t>
                    </a:r>
                  </a:p>
                </p:txBody>
              </p:sp>
              <p:sp>
                <p:nvSpPr>
                  <p:cNvPr id="15" name="Text Box 384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6591" y="5219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6</a:t>
                    </a:r>
                  </a:p>
                </p:txBody>
              </p:sp>
              <p:sp>
                <p:nvSpPr>
                  <p:cNvPr id="16" name="Text Box 385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7228" y="5219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7</a:t>
                    </a:r>
                  </a:p>
                </p:txBody>
              </p:sp>
              <p:sp>
                <p:nvSpPr>
                  <p:cNvPr id="17" name="Text Box 386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7866" y="5219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8</a:t>
                    </a:r>
                  </a:p>
                </p:txBody>
              </p:sp>
              <p:sp>
                <p:nvSpPr>
                  <p:cNvPr id="18" name="Text Box 387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8519" y="5219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9</a:t>
                    </a:r>
                  </a:p>
                </p:txBody>
              </p:sp>
              <p:sp>
                <p:nvSpPr>
                  <p:cNvPr id="19" name="Text Box 388"/>
                  <p:cNvSpPr txBox="1">
                    <a:spLocks noChangeAspect="1" noChangeArrowheads="1"/>
                  </p:cNvSpPr>
                  <p:nvPr/>
                </p:nvSpPr>
                <p:spPr bwMode="auto">
                  <a:xfrm>
                    <a:off x="9109" y="5219"/>
                    <a:ext cx="223" cy="21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latin typeface="Times New Roman" pitchFamily="18" charset="0"/>
                      </a:rPr>
                      <a:t>10</a:t>
                    </a:r>
                  </a:p>
                </p:txBody>
              </p:sp>
            </p:grpSp>
          </p:grpSp>
        </p:grpSp>
      </p:grpSp>
      <p:sp>
        <p:nvSpPr>
          <p:cNvPr id="195" name="Text Box 389"/>
          <p:cNvSpPr txBox="1">
            <a:spLocks noChangeArrowheads="1"/>
          </p:cNvSpPr>
          <p:nvPr/>
        </p:nvSpPr>
        <p:spPr bwMode="auto">
          <a:xfrm>
            <a:off x="4704174" y="5093011"/>
            <a:ext cx="22860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17.00mm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TextBox 21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23081" y="2805370"/>
            <a:ext cx="1297984" cy="715773"/>
          </a:xfrm>
          <a:prstGeom prst="rect">
            <a:avLst/>
          </a:prstGeom>
          <a:blipFill rotWithShape="0">
            <a:blip r:embed="rId3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grpSp>
        <p:nvGrpSpPr>
          <p:cNvPr id="69" name="组合 68"/>
          <p:cNvGrpSpPr/>
          <p:nvPr/>
        </p:nvGrpSpPr>
        <p:grpSpPr>
          <a:xfrm>
            <a:off x="899729" y="3064349"/>
            <a:ext cx="2445629" cy="369332"/>
            <a:chOff x="1051096" y="1609053"/>
            <a:chExt cx="2445629" cy="369332"/>
          </a:xfrm>
        </p:grpSpPr>
        <p:sp>
          <p:nvSpPr>
            <p:cNvPr id="84" name="KSO_Shape"/>
            <p:cNvSpPr/>
            <p:nvPr/>
          </p:nvSpPr>
          <p:spPr>
            <a:xfrm>
              <a:off x="1051096" y="1635295"/>
              <a:ext cx="316127" cy="316127"/>
            </a:xfrm>
            <a:custGeom>
              <a:gdLst>
                <a:gd name="connsiteX0" fmla="*/ 158628 w 585904"/>
                <a:gd name="connsiteY0" fmla="*/ 130053 h 585904"/>
                <a:gd name="connsiteX1" fmla="*/ 321527 w 585904"/>
                <a:gd name="connsiteY1" fmla="*/ 130053 h 585904"/>
                <a:gd name="connsiteX2" fmla="*/ 484425 w 585904"/>
                <a:gd name="connsiteY2" fmla="*/ 292952 h 585904"/>
                <a:gd name="connsiteX3" fmla="*/ 321527 w 585904"/>
                <a:gd name="connsiteY3" fmla="*/ 455850 h 585904"/>
                <a:gd name="connsiteX4" fmla="*/ 158628 w 585904"/>
                <a:gd name="connsiteY4" fmla="*/ 455850 h 585904"/>
                <a:gd name="connsiteX5" fmla="*/ 321527 w 585904"/>
                <a:gd name="connsiteY5" fmla="*/ 292952 h 585904"/>
                <a:gd name="connsiteX6" fmla="*/ 292951 w 585904"/>
                <a:gd name="connsiteY6" fmla="*/ 28505 h 585904"/>
                <a:gd name="connsiteX7" fmla="*/ 28504 w 585904"/>
                <a:gd name="connsiteY7" fmla="*/ 292952 h 585904"/>
                <a:gd name="connsiteX8" fmla="*/ 292951 w 585904"/>
                <a:gd name="connsiteY8" fmla="*/ 557399 h 585904"/>
                <a:gd name="connsiteX9" fmla="*/ 557398 w 585904"/>
                <a:gd name="connsiteY9" fmla="*/ 292952 h 585904"/>
                <a:gd name="connsiteX10" fmla="*/ 292951 w 585904"/>
                <a:gd name="connsiteY10" fmla="*/ 28505 h 585904"/>
                <a:gd name="connsiteX11" fmla="*/ 292952 w 585904"/>
                <a:gd name="connsiteY11" fmla="*/ 0 h 585904"/>
                <a:gd name="connsiteX12" fmla="*/ 585904 w 585904"/>
                <a:gd name="connsiteY12" fmla="*/ 292952 h 585904"/>
                <a:gd name="connsiteX13" fmla="*/ 292952 w 585904"/>
                <a:gd name="connsiteY13" fmla="*/ 585904 h 585904"/>
                <a:gd name="connsiteX14" fmla="*/ 0 w 585904"/>
                <a:gd name="connsiteY14" fmla="*/ 292952 h 585904"/>
                <a:gd name="connsiteX15" fmla="*/ 292952 w 585904"/>
                <a:gd name="connsiteY15" fmla="*/ 0 h 5859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85904" h="585904">
                  <a:moveTo>
                    <a:pt x="158628" y="130053"/>
                  </a:moveTo>
                  <a:lnTo>
                    <a:pt x="321527" y="130053"/>
                  </a:lnTo>
                  <a:lnTo>
                    <a:pt x="484425" y="292952"/>
                  </a:lnTo>
                  <a:lnTo>
                    <a:pt x="321527" y="455850"/>
                  </a:lnTo>
                  <a:lnTo>
                    <a:pt x="158628" y="455850"/>
                  </a:lnTo>
                  <a:lnTo>
                    <a:pt x="321527" y="292952"/>
                  </a:lnTo>
                  <a:close/>
                  <a:moveTo>
                    <a:pt x="292951" y="28505"/>
                  </a:moveTo>
                  <a:cubicBezTo>
                    <a:pt x="146901" y="28505"/>
                    <a:pt x="28504" y="146902"/>
                    <a:pt x="28504" y="292952"/>
                  </a:cubicBezTo>
                  <a:cubicBezTo>
                    <a:pt x="28504" y="439002"/>
                    <a:pt x="146901" y="557399"/>
                    <a:pt x="292951" y="557399"/>
                  </a:cubicBezTo>
                  <a:cubicBezTo>
                    <a:pt x="439001" y="557399"/>
                    <a:pt x="557398" y="439002"/>
                    <a:pt x="557398" y="292952"/>
                  </a:cubicBezTo>
                  <a:cubicBezTo>
                    <a:pt x="557398" y="146902"/>
                    <a:pt x="439001" y="28505"/>
                    <a:pt x="292951" y="28505"/>
                  </a:cubicBezTo>
                  <a:close/>
                  <a:moveTo>
                    <a:pt x="292952" y="0"/>
                  </a:moveTo>
                  <a:cubicBezTo>
                    <a:pt x="454745" y="0"/>
                    <a:pt x="585904" y="131159"/>
                    <a:pt x="585904" y="292952"/>
                  </a:cubicBezTo>
                  <a:cubicBezTo>
                    <a:pt x="585904" y="454745"/>
                    <a:pt x="454745" y="585904"/>
                    <a:pt x="292952" y="585904"/>
                  </a:cubicBezTo>
                  <a:cubicBezTo>
                    <a:pt x="131159" y="585904"/>
                    <a:pt x="0" y="454745"/>
                    <a:pt x="0" y="292952"/>
                  </a:cubicBezTo>
                  <a:cubicBezTo>
                    <a:pt x="0" y="131159"/>
                    <a:pt x="131159" y="0"/>
                    <a:pt x="292952" y="0"/>
                  </a:cubicBezTo>
                  <a:close/>
                </a:path>
              </a:pathLst>
            </a:custGeom>
            <a:solidFill>
              <a:srgbClr val="ED6568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eaLnBrk="1" fontAlgn="auto" hangingPunct="1">
                <a:spcBef>
                  <a:spcPct val="0"/>
                </a:spcBef>
                <a:spcAft>
                  <a:spcPct val="0"/>
                </a:spcAft>
                <a:defRPr/>
              </a:pPr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5" name="TextBox 20"/>
            <p:cNvSpPr txBox="1"/>
            <p:nvPr/>
          </p:nvSpPr>
          <p:spPr>
            <a:xfrm>
              <a:off x="1439746" y="1609053"/>
              <a:ext cx="2056979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fontAlgn="auto" hangingPunct="1">
                <a:spcBef>
                  <a:spcPct val="0"/>
                </a:spcBef>
                <a:spcAft>
                  <a:spcPct val="0"/>
                </a:spcAft>
              </a:pPr>
              <a:r>
                <a:rPr kumimoji="1" lang="zh-CN" altLang="en-US">
                  <a:solidFill>
                    <a:prstClr val="black"/>
                  </a:solidFill>
                  <a:latin typeface="楷体" pitchFamily="49" charset="-122"/>
                  <a:ea typeface="楷体" pitchFamily="49" charset="-122"/>
                </a:rPr>
                <a:t>测量原理：</a:t>
              </a:r>
            </a:p>
          </p:txBody>
        </p:sp>
      </p:grpSp>
      <p:sp>
        <p:nvSpPr>
          <p:cNvPr id="88" name="TextBox 22"/>
          <p:cNvSpPr txBox="1"/>
          <p:nvPr/>
        </p:nvSpPr>
        <p:spPr>
          <a:xfrm>
            <a:off x="3531369" y="4407069"/>
            <a:ext cx="948160" cy="369332"/>
          </a:xfrm>
          <a:prstGeom prst="rect">
            <a:avLst/>
          </a:prstGeom>
          <a:solidFill>
            <a:srgbClr val="192887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mtClean="0">
                <a:solidFill>
                  <a:prstClr val="white"/>
                </a:solidFill>
                <a:latin typeface="楷体" pitchFamily="49" charset="-122"/>
                <a:ea typeface="楷体" pitchFamily="49" charset="-122"/>
              </a:rPr>
              <a:t>秒表</a:t>
            </a:r>
            <a:endParaRPr lang="zh-CN" altLang="en-US">
              <a:solidFill>
                <a:prstClr val="white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89" name="TextBox 22"/>
          <p:cNvSpPr txBox="1"/>
          <p:nvPr/>
        </p:nvSpPr>
        <p:spPr>
          <a:xfrm>
            <a:off x="3531369" y="3853220"/>
            <a:ext cx="948160" cy="369332"/>
          </a:xfrm>
          <a:prstGeom prst="rect">
            <a:avLst/>
          </a:prstGeom>
          <a:solidFill>
            <a:srgbClr val="192887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prstClr val="white"/>
                </a:solidFill>
                <a:latin typeface="楷体" pitchFamily="49" charset="-122"/>
                <a:ea typeface="楷体" pitchFamily="49" charset="-122"/>
              </a:rPr>
              <a:t>米尺</a:t>
            </a:r>
          </a:p>
        </p:txBody>
      </p:sp>
      <p:sp>
        <p:nvSpPr>
          <p:cNvPr id="90" name="TextBox 22"/>
          <p:cNvSpPr txBox="1"/>
          <p:nvPr/>
        </p:nvSpPr>
        <p:spPr>
          <a:xfrm>
            <a:off x="4479529" y="3853220"/>
            <a:ext cx="1354004" cy="369332"/>
          </a:xfrm>
          <a:prstGeom prst="rect">
            <a:avLst/>
          </a:prstGeom>
          <a:solidFill>
            <a:srgbClr val="192887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solidFill>
                  <a:prstClr val="white"/>
                </a:solidFill>
                <a:latin typeface="楷体" pitchFamily="49" charset="-122"/>
                <a:ea typeface="楷体" pitchFamily="49" charset="-122"/>
              </a:rPr>
              <a:t>、</a:t>
            </a:r>
            <a:r>
              <a:rPr lang="zh-CN" altLang="en-US" smtClean="0">
                <a:solidFill>
                  <a:prstClr val="white"/>
                </a:solidFill>
                <a:latin typeface="楷体" pitchFamily="49" charset="-122"/>
                <a:ea typeface="楷体" pitchFamily="49" charset="-122"/>
              </a:rPr>
              <a:t>游标卡尺</a:t>
            </a:r>
            <a:endParaRPr lang="zh-CN" altLang="en-US">
              <a:solidFill>
                <a:prstClr val="white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92" name="矩形 91"/>
          <p:cNvSpPr/>
          <p:nvPr/>
        </p:nvSpPr>
        <p:spPr>
          <a:xfrm>
            <a:off x="8789215" y="1107240"/>
            <a:ext cx="1188000" cy="398140"/>
          </a:xfrm>
          <a:prstGeom prst="rect">
            <a:avLst/>
          </a:prstGeom>
          <a:gradFill flip="none" rotWithShape="1">
            <a:gsLst>
              <a:gs pos="0">
                <a:srgbClr val="FFDCB9">
                  <a:shade val="30000"/>
                  <a:satMod val="115000"/>
                  <a:lumMod val="87000"/>
                  <a:lumOff val="13000"/>
                </a:srgbClr>
              </a:gs>
              <a:gs pos="47000">
                <a:srgbClr val="FFDCB9">
                  <a:shade val="67500"/>
                  <a:satMod val="115000"/>
                </a:srgbClr>
              </a:gs>
              <a:gs pos="100000">
                <a:srgbClr val="FFDCB9">
                  <a:shade val="100000"/>
                  <a:satMod val="115000"/>
                  <a:alpha val="38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93" name="直接连接符 92"/>
          <p:cNvCxnSpPr/>
          <p:nvPr/>
        </p:nvCxnSpPr>
        <p:spPr>
          <a:xfrm rot="5400000" flipH="1">
            <a:off x="9382098" y="916142"/>
            <a:ext cx="0" cy="118800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直接连接符 93"/>
          <p:cNvCxnSpPr/>
          <p:nvPr/>
        </p:nvCxnSpPr>
        <p:spPr>
          <a:xfrm flipH="1">
            <a:off x="9347173" y="1513317"/>
            <a:ext cx="0" cy="4207197"/>
          </a:xfrm>
          <a:prstGeom prst="line">
            <a:avLst/>
          </a:prstGeom>
          <a:ln w="28575">
            <a:solidFill>
              <a:srgbClr val="333942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椭圆 94"/>
          <p:cNvSpPr/>
          <p:nvPr/>
        </p:nvSpPr>
        <p:spPr>
          <a:xfrm>
            <a:off x="9165389" y="5713371"/>
            <a:ext cx="358806" cy="358806"/>
          </a:xfrm>
          <a:prstGeom prst="ellipse">
            <a:avLst/>
          </a:prstGeom>
          <a:gradFill flip="none" rotWithShape="1">
            <a:gsLst>
              <a:gs pos="0">
                <a:schemeClr val="bg1">
                  <a:lumMod val="95000"/>
                </a:schemeClr>
              </a:gs>
              <a:gs pos="83000">
                <a:srgbClr val="888888"/>
              </a:gs>
              <a:gs pos="100000">
                <a:schemeClr val="tx1">
                  <a:lumMod val="65000"/>
                  <a:lumOff val="35000"/>
                </a:schemeClr>
              </a:gs>
            </a:gsLst>
            <a:path path="circle">
              <a:fillToRect l="50000" t="50000" r="50000" b="50000"/>
            </a:path>
          </a:gradFill>
          <a:ln w="19050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" name="矩形 9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288379" y="4335502"/>
            <a:ext cx="2056979" cy="453073"/>
          </a:xfrm>
          <a:prstGeom prst="rect">
            <a:avLst/>
          </a:prstGeom>
          <a:blipFill rotWithShape="0">
            <a:blip r:embed="rId4"/>
            <a:stretch>
              <a:fillRect l="-1183" b="-13333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97" name="矩形 9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288379" y="3758037"/>
            <a:ext cx="2056979" cy="453073"/>
          </a:xfrm>
          <a:prstGeom prst="rect">
            <a:avLst/>
          </a:prstGeom>
          <a:blipFill rotWithShape="0">
            <a:blip r:embed="rId5"/>
            <a:stretch>
              <a:fillRect l="-1183" b="-13333"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26" name="TextBox 4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8637066" y="5630370"/>
            <a:ext cx="497572" cy="523220"/>
          </a:xfrm>
          <a:prstGeom prst="rect">
            <a:avLst/>
          </a:prstGeom>
          <a:blipFill rotWithShape="0">
            <a:blip r:embed="rId6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noFill/>
              </a:rPr>
              <a:t> </a:t>
            </a:r>
          </a:p>
        </p:txBody>
      </p:sp>
      <p:sp>
        <p:nvSpPr>
          <p:cNvPr id="29" name="矩形 28"/>
          <p:cNvSpPr/>
          <p:nvPr/>
        </p:nvSpPr>
        <p:spPr>
          <a:xfrm>
            <a:off x="539268" y="1392209"/>
            <a:ext cx="2203932" cy="394425"/>
          </a:xfrm>
          <a:prstGeom prst="rect">
            <a:avLst/>
          </a:prstGeom>
          <a:solidFill>
            <a:srgbClr val="29A0B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1" fontAlgn="auto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b="1" smtClean="0">
                <a:solidFill>
                  <a:prstClr val="white"/>
                </a:solidFill>
                <a:latin typeface="楷体" pitchFamily="49" charset="-122"/>
                <a:ea typeface="楷体" pitchFamily="49" charset="-122"/>
              </a:rPr>
              <a:t>三、</a:t>
            </a:r>
            <a:r>
              <a:rPr lang="zh-CN" altLang="en-US" b="1">
                <a:solidFill>
                  <a:prstClr val="white"/>
                </a:solidFill>
                <a:latin typeface="楷体" pitchFamily="49" charset="-122"/>
                <a:ea typeface="楷体" pitchFamily="49" charset="-122"/>
              </a:rPr>
              <a:t>物理量的测量</a:t>
            </a:r>
            <a:endParaRPr lang="zh-CN" altLang="en-US" b="1">
              <a:solidFill>
                <a:srgbClr val="5B9BD5"/>
              </a:solidFill>
              <a:latin typeface="楷体" pitchFamily="49" charset="-122"/>
              <a:ea typeface="楷体" pitchFamily="49" charset="-122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5699663" y="4426465"/>
            <a:ext cx="1952779" cy="338554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b="1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、每次测量</a:t>
            </a:r>
            <a:r>
              <a:rPr lang="en-US" altLang="zh-CN" sz="1600" b="1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n</a:t>
            </a:r>
            <a:r>
              <a:rPr lang="zh-CN" altLang="en-US" sz="1600" b="1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个周期</a:t>
            </a:r>
            <a:endParaRPr lang="zh-CN" altLang="en-US" b="1">
              <a:solidFill>
                <a:srgbClr val="FF0000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4822055" y="4347975"/>
            <a:ext cx="1011815" cy="4154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eaLnBrk="1" fontAlgn="auto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rgbClr val="FF0000"/>
                </a:solidFill>
                <a:latin typeface="楷体" pitchFamily="49" charset="-122"/>
                <a:ea typeface="楷体" pitchFamily="49" charset="-122"/>
              </a:rPr>
              <a:t>多次测量</a:t>
            </a:r>
          </a:p>
        </p:txBody>
      </p:sp>
      <p:grpSp>
        <p:nvGrpSpPr>
          <p:cNvPr id="8" name="组合 7"/>
          <p:cNvGrpSpPr/>
          <p:nvPr/>
        </p:nvGrpSpPr>
        <p:grpSpPr>
          <a:xfrm>
            <a:off x="7415600" y="1505380"/>
            <a:ext cx="3847770" cy="4386600"/>
            <a:chOff x="7415600" y="1505380"/>
            <a:chExt cx="3847770" cy="4386600"/>
          </a:xfrm>
        </p:grpSpPr>
        <p:grpSp>
          <p:nvGrpSpPr>
            <p:cNvPr id="2" name="组合 1"/>
            <p:cNvGrpSpPr/>
            <p:nvPr/>
          </p:nvGrpSpPr>
          <p:grpSpPr>
            <a:xfrm>
              <a:off x="9347173" y="1505380"/>
              <a:ext cx="1916197" cy="4386600"/>
              <a:chOff x="9347173" y="1505380"/>
              <a:chExt cx="1916197" cy="4386600"/>
            </a:xfrm>
          </p:grpSpPr>
          <p:cxnSp>
            <p:nvCxnSpPr>
              <p:cNvPr id="24" name="直接连接符 23"/>
              <p:cNvCxnSpPr/>
              <p:nvPr/>
            </p:nvCxnSpPr>
            <p:spPr>
              <a:xfrm>
                <a:off x="9347173" y="1505380"/>
                <a:ext cx="1190131" cy="4063181"/>
              </a:xfrm>
              <a:prstGeom prst="line">
                <a:avLst/>
              </a:prstGeom>
              <a:ln w="28575">
                <a:solidFill>
                  <a:srgbClr val="333942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" name="椭圆 24"/>
              <p:cNvSpPr/>
              <p:nvPr/>
            </p:nvSpPr>
            <p:spPr>
              <a:xfrm>
                <a:off x="10392885" y="5533174"/>
                <a:ext cx="358806" cy="358806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>
                      <a:lumMod val="95000"/>
                    </a:schemeClr>
                  </a:gs>
                  <a:gs pos="83000">
                    <a:srgbClr val="888888"/>
                  </a:gs>
                  <a:gs pos="100000">
                    <a:schemeClr val="tx1">
                      <a:lumMod val="65000"/>
                      <a:lumOff val="35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TextBox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1691" y="5271564"/>
                <a:ext cx="511679" cy="523220"/>
              </a:xfrm>
              <a:prstGeom prst="rect">
                <a:avLst/>
              </a:prstGeom>
              <a:blipFill rotWithShape="0">
                <a:blip r:embed="rId7"/>
                <a:stretch>
                  <a:fillRect/>
                </a:stretch>
              </a:blip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p:grpSp>
        <p:grpSp>
          <p:nvGrpSpPr>
            <p:cNvPr id="34" name="组合 33"/>
            <p:cNvGrpSpPr/>
            <p:nvPr/>
          </p:nvGrpSpPr>
          <p:grpSpPr>
            <a:xfrm flipH="1">
              <a:off x="7415600" y="1505380"/>
              <a:ext cx="1916197" cy="4386600"/>
              <a:chOff x="9347173" y="1505380"/>
              <a:chExt cx="1916197" cy="4386600"/>
            </a:xfrm>
          </p:grpSpPr>
          <p:cxnSp>
            <p:nvCxnSpPr>
              <p:cNvPr id="35" name="直接连接符 34"/>
              <p:cNvCxnSpPr/>
              <p:nvPr/>
            </p:nvCxnSpPr>
            <p:spPr>
              <a:xfrm>
                <a:off x="9347173" y="1505380"/>
                <a:ext cx="1190131" cy="4063181"/>
              </a:xfrm>
              <a:prstGeom prst="line">
                <a:avLst/>
              </a:prstGeom>
              <a:ln w="28575">
                <a:solidFill>
                  <a:srgbClr val="333942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6" name="椭圆 35"/>
              <p:cNvSpPr/>
              <p:nvPr/>
            </p:nvSpPr>
            <p:spPr>
              <a:xfrm>
                <a:off x="10392885" y="5533174"/>
                <a:ext cx="358806" cy="358806"/>
              </a:xfrm>
              <a:prstGeom prst="ellipse">
                <a:avLst/>
              </a:prstGeom>
              <a:gradFill flip="none" rotWithShape="1">
                <a:gsLst>
                  <a:gs pos="0">
                    <a:schemeClr val="bg1">
                      <a:lumMod val="95000"/>
                    </a:schemeClr>
                  </a:gs>
                  <a:gs pos="83000">
                    <a:srgbClr val="888888"/>
                  </a:gs>
                  <a:gs pos="100000">
                    <a:schemeClr val="tx1">
                      <a:lumMod val="65000"/>
                      <a:lumOff val="35000"/>
                    </a:schemeClr>
                  </a:gs>
                </a:gsLst>
                <a:path path="circle">
                  <a:fillToRect l="50000" t="50000" r="50000" b="50000"/>
                </a:path>
              </a:gradFill>
              <a:ln w="1905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TextBox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68335" y="5271564"/>
                <a:ext cx="595035" cy="523220"/>
              </a:xfrm>
              <a:prstGeom prst="rect">
                <a:avLst/>
              </a:prstGeom>
              <a:blipFill rotWithShape="0">
                <a:blip r:embed="rId8"/>
                <a:stretch>
                  <a:fillRect/>
                </a:stretch>
              </a:blip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p:grpSp>
      </p:grpSp>
      <p:sp>
        <p:nvSpPr>
          <p:cNvPr id="39" name="任意多边形 38"/>
          <p:cNvSpPr/>
          <p:nvPr/>
        </p:nvSpPr>
        <p:spPr>
          <a:xfrm>
            <a:off x="9078007" y="5464993"/>
            <a:ext cx="880533" cy="558799"/>
          </a:xfrm>
          <a:custGeom>
            <a:gdLst>
              <a:gd name="connsiteX0" fmla="*/ 0 w 880533"/>
              <a:gd name="connsiteY0" fmla="*/ 237065 h 558799"/>
              <a:gd name="connsiteX1" fmla="*/ 321734 w 880533"/>
              <a:gd name="connsiteY1" fmla="*/ 558799 h 558799"/>
              <a:gd name="connsiteX2" fmla="*/ 880533 w 880533"/>
              <a:gd name="connsiteY2" fmla="*/ 0 h 5587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80533" h="558799">
                <a:moveTo>
                  <a:pt x="0" y="237065"/>
                </a:moveTo>
                <a:lnTo>
                  <a:pt x="321734" y="558799"/>
                </a:lnTo>
                <a:lnTo>
                  <a:pt x="880533" y="0"/>
                </a:lnTo>
              </a:path>
            </a:pathLst>
          </a:cu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" grpId="0"/>
      <p:bldP spid="4" grpId="1"/>
      <p:bldP spid="7" grpId="2"/>
      <p:bldP spid="39" grpId="3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75579" y="1066800"/>
            <a:ext cx="4530196" cy="5326063"/>
            <a:chOff x="1248" y="816"/>
            <a:chExt cx="2793" cy="3355"/>
          </a:xfrm>
        </p:grpSpPr>
        <p:grpSp>
          <p:nvGrpSpPr>
            <p:cNvPr id="3" name="Group 3"/>
            <p:cNvGrpSpPr/>
            <p:nvPr/>
          </p:nvGrpSpPr>
          <p:grpSpPr>
            <a:xfrm>
              <a:off x="1248" y="816"/>
              <a:ext cx="2793" cy="3355"/>
              <a:chOff x="1248" y="816"/>
              <a:chExt cx="2793" cy="3355"/>
            </a:xfrm>
          </p:grpSpPr>
          <p:sp>
            <p:nvSpPr>
              <p:cNvPr id="5" name="Line 4"/>
              <p:cNvSpPr>
                <a:spLocks noChangeShapeType="1"/>
              </p:cNvSpPr>
              <p:nvPr/>
            </p:nvSpPr>
            <p:spPr bwMode="auto">
              <a:xfrm>
                <a:off x="3059" y="3726"/>
                <a:ext cx="160" cy="0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6" name="Group 5"/>
              <p:cNvGrpSpPr/>
              <p:nvPr/>
            </p:nvGrpSpPr>
            <p:grpSpPr>
              <a:xfrm>
                <a:off x="1248" y="816"/>
                <a:ext cx="2793" cy="3355"/>
                <a:chOff x="1248" y="816"/>
                <a:chExt cx="2793" cy="3355"/>
              </a:xfrm>
            </p:grpSpPr>
            <p:grpSp>
              <p:nvGrpSpPr>
                <p:cNvPr id="7" name="Group 6"/>
                <p:cNvGrpSpPr/>
                <p:nvPr/>
              </p:nvGrpSpPr>
              <p:grpSpPr>
                <a:xfrm>
                  <a:off x="1248" y="816"/>
                  <a:ext cx="2793" cy="3355"/>
                  <a:chOff x="2692" y="1440"/>
                  <a:chExt cx="4734" cy="5613"/>
                </a:xfrm>
              </p:grpSpPr>
              <p:sp>
                <p:nvSpPr>
                  <p:cNvPr id="22" name="Oval 7"/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692" y="2319"/>
                    <a:ext cx="4734" cy="4734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rgbClr val="FFFFFF"/>
                      </a:gs>
                      <a:gs pos="100000">
                        <a:srgbClr val="FFFFFF">
                          <a:gamma/>
                          <a:shade val="66275"/>
                          <a:invGamma/>
                        </a:srgbClr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3" name="Oval 8"/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832" y="2439"/>
                    <a:ext cx="4479" cy="4479"/>
                  </a:xfrm>
                  <a:prstGeom prst="ellipse">
                    <a:avLst/>
                  </a:prstGeom>
                  <a:solidFill>
                    <a:srgbClr val="FFFFFF"/>
                  </a:solidFill>
                  <a:ln w="9525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24" name="Group 9"/>
                  <p:cNvGrpSpPr>
                    <a:grpSpLocks noChangeAspect="1"/>
                  </p:cNvGrpSpPr>
                  <p:nvPr/>
                </p:nvGrpSpPr>
                <p:grpSpPr>
                  <a:xfrm>
                    <a:off x="2836" y="2442"/>
                    <a:ext cx="4479" cy="4479"/>
                    <a:chOff x="1000" y="800"/>
                    <a:chExt cx="6400" cy="6400"/>
                  </a:xfrm>
                </p:grpSpPr>
                <p:sp>
                  <p:nvSpPr>
                    <p:cNvPr id="107" name="Line 1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4200" y="800"/>
                      <a:ext cx="0" cy="44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8" name="Line 11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4263" y="801"/>
                      <a:ext cx="4" cy="2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9" name="Line 12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4326" y="803"/>
                      <a:ext cx="8" cy="2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0" name="Line 13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4388" y="806"/>
                      <a:ext cx="13" cy="2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1" name="Line 14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4451" y="811"/>
                      <a:ext cx="17" cy="2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2" name="Line 15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4497" y="818"/>
                      <a:ext cx="37" cy="35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3" name="Line 16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4576" y="825"/>
                      <a:ext cx="25" cy="19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4" name="Line 17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4638" y="834"/>
                      <a:ext cx="29" cy="19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5" name="Line 18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4700" y="845"/>
                      <a:ext cx="34" cy="19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6" name="Line 19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4762" y="857"/>
                      <a:ext cx="38" cy="19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7" name="Line 20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4774" y="870"/>
                      <a:ext cx="91" cy="43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8" name="Line 21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4885" y="885"/>
                      <a:ext cx="46" cy="19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19" name="Line 22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4946" y="901"/>
                      <a:ext cx="50" cy="19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20" name="Line 23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5007" y="918"/>
                      <a:ext cx="54" cy="19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21" name="Line 24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5067" y="937"/>
                      <a:ext cx="58" cy="19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22" name="Line 25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5078" y="957"/>
                      <a:ext cx="111" cy="342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23" name="Line 26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5187" y="978"/>
                      <a:ext cx="65" cy="18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24" name="Line 27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5246" y="1001"/>
                      <a:ext cx="69" cy="18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25" name="Line 28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5304" y="1025"/>
                      <a:ext cx="74" cy="18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26" name="Line 29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5363" y="1050"/>
                      <a:ext cx="77" cy="18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27" name="Line 30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5323" y="1077"/>
                      <a:ext cx="179" cy="402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28" name="Line 31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5477" y="1105"/>
                      <a:ext cx="85" cy="18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29" name="Line 32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5534" y="1134"/>
                      <a:ext cx="89" cy="17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30" name="Line 33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5590" y="1164"/>
                      <a:ext cx="93" cy="17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31" name="Line 34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5645" y="1196"/>
                      <a:ext cx="97" cy="17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32" name="Line 35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5620" y="1229"/>
                      <a:ext cx="180" cy="31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33" name="Line 36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5754" y="1263"/>
                      <a:ext cx="104" cy="17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34" name="Line 37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5807" y="1298"/>
                      <a:ext cx="108" cy="16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35" name="Line 38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5860" y="1335"/>
                      <a:ext cx="111" cy="16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36" name="Line 39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5912" y="1372"/>
                      <a:ext cx="114" cy="16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37" name="Line 40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5822" y="1411"/>
                      <a:ext cx="259" cy="35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38" name="Line 41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014" y="1451"/>
                      <a:ext cx="121" cy="15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39" name="Line 42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063" y="1492"/>
                      <a:ext cx="125" cy="15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0" name="Line 43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112" y="1534"/>
                      <a:ext cx="128" cy="15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1" name="Line 44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160" y="1578"/>
                      <a:ext cx="131" cy="15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2" name="Line 45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100" y="1622"/>
                      <a:ext cx="241" cy="26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3" name="Line 46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254" y="1667"/>
                      <a:ext cx="137" cy="14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4" name="Line 47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299" y="1714"/>
                      <a:ext cx="14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5" name="Line 48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343" y="1761"/>
                      <a:ext cx="143" cy="14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6" name="Line 49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387" y="1809"/>
                      <a:ext cx="146" cy="13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7" name="Line 50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251" y="1859"/>
                      <a:ext cx="327" cy="29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8" name="Line 51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471" y="1909"/>
                      <a:ext cx="151" cy="13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49" name="Line 52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512" y="1960"/>
                      <a:ext cx="154" cy="12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0" name="Line 53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551" y="2012"/>
                      <a:ext cx="157" cy="12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1" name="Line 54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590" y="2065"/>
                      <a:ext cx="159" cy="12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2" name="Line 55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498" y="2119"/>
                      <a:ext cx="291" cy="212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3" name="Line 56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663" y="2174"/>
                      <a:ext cx="165" cy="11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4" name="Line 57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699" y="2229"/>
                      <a:ext cx="166" cy="11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5" name="Line 58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733" y="2285"/>
                      <a:ext cx="169" cy="10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6" name="Line 59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766" y="2342"/>
                      <a:ext cx="171" cy="10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7" name="Line 60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590" y="2400"/>
                      <a:ext cx="381" cy="22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8" name="Line 61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829" y="2458"/>
                      <a:ext cx="175" cy="9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9" name="Line 62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859" y="2517"/>
                      <a:ext cx="177" cy="9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0" name="Line 63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887" y="2577"/>
                      <a:ext cx="179" cy="8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1" name="Line 64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914" y="2638"/>
                      <a:ext cx="181" cy="8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2" name="Line 65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794" y="2698"/>
                      <a:ext cx="329" cy="14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3" name="Line 66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966" y="2760"/>
                      <a:ext cx="184" cy="7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4" name="Line 67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989" y="2822"/>
                      <a:ext cx="186" cy="7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5" name="Line 68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7012" y="2885"/>
                      <a:ext cx="187" cy="6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6" name="Line 69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7033" y="2948"/>
                      <a:ext cx="189" cy="6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7" name="Line 70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825" y="3011"/>
                      <a:ext cx="418" cy="13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8" name="Line 71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7072" y="3075"/>
                      <a:ext cx="191" cy="5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9" name="Line 72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7089" y="3139"/>
                      <a:ext cx="193" cy="5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0" name="Line 73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7106" y="3204"/>
                      <a:ext cx="193" cy="5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1" name="Line 74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7121" y="3269"/>
                      <a:ext cx="194" cy="4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2" name="Line 75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978" y="3335"/>
                      <a:ext cx="352" cy="7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3" name="Line 76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7147" y="3400"/>
                      <a:ext cx="196" cy="3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4" name="Line 77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7158" y="3466"/>
                      <a:ext cx="197" cy="3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5" name="Line 78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7168" y="3533"/>
                      <a:ext cx="198" cy="2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6" name="Line 79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7176" y="3599"/>
                      <a:ext cx="199" cy="2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7" name="Line 80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6945" y="3666"/>
                      <a:ext cx="437" cy="4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8" name="Line 81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7189" y="3732"/>
                      <a:ext cx="200" cy="1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79" name="Line 82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7194" y="3799"/>
                      <a:ext cx="200" cy="1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0" name="Line 83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7197" y="3866"/>
                      <a:ext cx="200" cy="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1" name="Line 84"/>
                    <p:cNvSpPr>
                      <a:spLocks noChangeAspect="1" noChangeShapeType="1"/>
                    </p:cNvSpPr>
                    <p:nvPr/>
                  </p:nvSpPr>
                  <p:spPr bwMode="auto">
                    <a:xfrm flipV="1">
                      <a:off x="7199" y="3933"/>
                      <a:ext cx="200" cy="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2" name="Line 85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7040" y="4000"/>
                      <a:ext cx="360" cy="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3" name="Line 86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7199" y="4063"/>
                      <a:ext cx="200" cy="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4" name="Line 87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7197" y="4126"/>
                      <a:ext cx="200" cy="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5" name="Line 88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7194" y="4188"/>
                      <a:ext cx="200" cy="1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6" name="Line 89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7189" y="4251"/>
                      <a:ext cx="200" cy="1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7" name="Line 90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945" y="4289"/>
                      <a:ext cx="437" cy="4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8" name="Line 91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7176" y="4376"/>
                      <a:ext cx="199" cy="2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89" name="Line 92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7168" y="4438"/>
                      <a:ext cx="198" cy="2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90" name="Line 93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7158" y="4500"/>
                      <a:ext cx="197" cy="3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91" name="Line 94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7147" y="4562"/>
                      <a:ext cx="196" cy="3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92" name="Line 95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978" y="4590"/>
                      <a:ext cx="352" cy="7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93" name="Line 96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7121" y="4685"/>
                      <a:ext cx="194" cy="4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94" name="Line 97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7106" y="4746"/>
                      <a:ext cx="193" cy="5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95" name="Line 98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7089" y="4807"/>
                      <a:ext cx="193" cy="5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96" name="Line 99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7072" y="4867"/>
                      <a:ext cx="191" cy="5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97" name="Line 100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825" y="4853"/>
                      <a:ext cx="418" cy="13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98" name="Line 101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7033" y="4987"/>
                      <a:ext cx="189" cy="6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99" name="Line 102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7012" y="5046"/>
                      <a:ext cx="187" cy="6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00" name="Line 103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989" y="5104"/>
                      <a:ext cx="186" cy="7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01" name="Line 104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966" y="5163"/>
                      <a:ext cx="184" cy="7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02" name="Line 105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794" y="5155"/>
                      <a:ext cx="329" cy="14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03" name="Line 106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914" y="5277"/>
                      <a:ext cx="181" cy="8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04" name="Line 107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887" y="5334"/>
                      <a:ext cx="179" cy="8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05" name="Line 108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859" y="5390"/>
                      <a:ext cx="177" cy="9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06" name="Line 109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829" y="5445"/>
                      <a:ext cx="175" cy="9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07" name="Line 110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590" y="5380"/>
                      <a:ext cx="381" cy="22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08" name="Line 111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766" y="5554"/>
                      <a:ext cx="171" cy="10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09" name="Line 112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733" y="5607"/>
                      <a:ext cx="169" cy="10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10" name="Line 113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699" y="5660"/>
                      <a:ext cx="166" cy="11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11" name="Line 114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663" y="5712"/>
                      <a:ext cx="165" cy="11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12" name="Line 115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498" y="5669"/>
                      <a:ext cx="291" cy="212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13" name="Line 116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590" y="5814"/>
                      <a:ext cx="159" cy="12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14" name="Line 117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551" y="5863"/>
                      <a:ext cx="157" cy="12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15" name="Line 118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512" y="5912"/>
                      <a:ext cx="154" cy="12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16" name="Line 119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471" y="5960"/>
                      <a:ext cx="151" cy="13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17" name="Line 120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251" y="5847"/>
                      <a:ext cx="327" cy="29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18" name="Line 121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387" y="6054"/>
                      <a:ext cx="146" cy="13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19" name="Line 122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343" y="6099"/>
                      <a:ext cx="143" cy="14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20" name="Line 123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299" y="6143"/>
                      <a:ext cx="14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21" name="Line 124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254" y="6187"/>
                      <a:ext cx="137" cy="14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22" name="Line 125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100" y="6111"/>
                      <a:ext cx="241" cy="26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23" name="Line 126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160" y="6271"/>
                      <a:ext cx="131" cy="15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24" name="Line 127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112" y="6312"/>
                      <a:ext cx="128" cy="15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25" name="Line 128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063" y="6351"/>
                      <a:ext cx="125" cy="15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26" name="Line 129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6014" y="6390"/>
                      <a:ext cx="121" cy="15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27" name="Line 130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5822" y="6233"/>
                      <a:ext cx="259" cy="35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28" name="Line 131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5912" y="6463"/>
                      <a:ext cx="114" cy="16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29" name="Line 132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5860" y="6499"/>
                      <a:ext cx="111" cy="16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30" name="Line 133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5807" y="6533"/>
                      <a:ext cx="108" cy="16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31" name="Line 134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5754" y="6566"/>
                      <a:ext cx="104" cy="17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32" name="Line 135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5620" y="6460"/>
                      <a:ext cx="180" cy="31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33" name="Line 136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5645" y="6629"/>
                      <a:ext cx="97" cy="17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34" name="Line 137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5590" y="6659"/>
                      <a:ext cx="93" cy="17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35" name="Line 138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5534" y="6687"/>
                      <a:ext cx="89" cy="17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36" name="Line 139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5477" y="6714"/>
                      <a:ext cx="85" cy="18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37" name="Line 140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5323" y="6521"/>
                      <a:ext cx="179" cy="402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38" name="Line 141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5363" y="6766"/>
                      <a:ext cx="77" cy="18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39" name="Line 142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5304" y="6789"/>
                      <a:ext cx="74" cy="18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40" name="Line 143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5246" y="6812"/>
                      <a:ext cx="69" cy="18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41" name="Line 144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5187" y="6833"/>
                      <a:ext cx="65" cy="18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42" name="Line 145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5078" y="6701"/>
                      <a:ext cx="111" cy="342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43" name="Line 146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5067" y="6872"/>
                      <a:ext cx="58" cy="19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44" name="Line 147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5007" y="6889"/>
                      <a:ext cx="54" cy="19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45" name="Line 148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4946" y="6906"/>
                      <a:ext cx="50" cy="19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46" name="Line 149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4885" y="6921"/>
                      <a:ext cx="46" cy="19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47" name="Line 150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4774" y="6700"/>
                      <a:ext cx="91" cy="43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48" name="Line 151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4762" y="6947"/>
                      <a:ext cx="38" cy="19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49" name="Line 152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4700" y="6958"/>
                      <a:ext cx="34" cy="19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50" name="Line 153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4638" y="6968"/>
                      <a:ext cx="29" cy="19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51" name="Line 154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4576" y="6976"/>
                      <a:ext cx="25" cy="19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52" name="Line 155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4497" y="6824"/>
                      <a:ext cx="37" cy="35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53" name="Line 156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4451" y="6989"/>
                      <a:ext cx="17" cy="2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54" name="Line 157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4388" y="6994"/>
                      <a:ext cx="13" cy="2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55" name="Line 158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4326" y="6997"/>
                      <a:ext cx="8" cy="2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56" name="Line 159"/>
                    <p:cNvSpPr>
                      <a:spLocks noChangeAspect="1" noChangeShapeType="1"/>
                    </p:cNvSpPr>
                    <p:nvPr/>
                  </p:nvSpPr>
                  <p:spPr bwMode="auto">
                    <a:xfrm>
                      <a:off x="4263" y="6999"/>
                      <a:ext cx="4" cy="2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57" name="Line 16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4200" y="6760"/>
                      <a:ext cx="0" cy="44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58" name="Line 16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4133" y="6999"/>
                      <a:ext cx="4" cy="2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59" name="Line 16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4066" y="6997"/>
                      <a:ext cx="8" cy="2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60" name="Line 16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3999" y="6994"/>
                      <a:ext cx="13" cy="2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61" name="Line 16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3932" y="6989"/>
                      <a:ext cx="17" cy="2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62" name="Line 16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3865" y="6824"/>
                      <a:ext cx="38" cy="35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63" name="Line 16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3799" y="6976"/>
                      <a:ext cx="25" cy="19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64" name="Line 16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3733" y="6968"/>
                      <a:ext cx="29" cy="19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65" name="Line 16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3666" y="6958"/>
                      <a:ext cx="34" cy="19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66" name="Line 16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3600" y="6947"/>
                      <a:ext cx="38" cy="19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67" name="Line 17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3535" y="6700"/>
                      <a:ext cx="91" cy="43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68" name="Line 17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3469" y="6921"/>
                      <a:ext cx="46" cy="19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69" name="Line 17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3404" y="6906"/>
                      <a:ext cx="50" cy="19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70" name="Line 17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3339" y="6889"/>
                      <a:ext cx="54" cy="19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71" name="Line 17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3275" y="6872"/>
                      <a:ext cx="58" cy="19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72" name="Line 17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3211" y="6701"/>
                      <a:ext cx="111" cy="342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73" name="Line 17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3148" y="6833"/>
                      <a:ext cx="65" cy="18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74" name="Line 17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3085" y="6812"/>
                      <a:ext cx="69" cy="18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75" name="Line 17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3022" y="6789"/>
                      <a:ext cx="74" cy="18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76" name="Line 17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2960" y="6766"/>
                      <a:ext cx="77" cy="18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77" name="Line 18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2898" y="6521"/>
                      <a:ext cx="179" cy="402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78" name="Line 18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2837" y="6714"/>
                      <a:ext cx="86" cy="18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79" name="Line 18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2777" y="6687"/>
                      <a:ext cx="89" cy="17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80" name="Line 18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2717" y="6659"/>
                      <a:ext cx="93" cy="17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81" name="Line 18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2658" y="6629"/>
                      <a:ext cx="97" cy="17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82" name="Line 18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2600" y="6460"/>
                      <a:ext cx="180" cy="31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83" name="Line 18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2542" y="6566"/>
                      <a:ext cx="104" cy="17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84" name="Line 18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2485" y="6533"/>
                      <a:ext cx="107" cy="16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85" name="Line 18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2429" y="6499"/>
                      <a:ext cx="111" cy="16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86" name="Line 18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2374" y="6463"/>
                      <a:ext cx="114" cy="16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87" name="Line 19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2319" y="6233"/>
                      <a:ext cx="259" cy="35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88" name="Line 19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2265" y="6390"/>
                      <a:ext cx="121" cy="15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89" name="Line 19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2212" y="6351"/>
                      <a:ext cx="125" cy="15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0" name="Line 19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2160" y="6312"/>
                      <a:ext cx="128" cy="15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1" name="Line 19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2109" y="6271"/>
                      <a:ext cx="131" cy="15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2" name="Line 19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2059" y="6111"/>
                      <a:ext cx="241" cy="26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3" name="Line 19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2009" y="6187"/>
                      <a:ext cx="137" cy="14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4" name="Line 19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961" y="6143"/>
                      <a:ext cx="14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5" name="Line 19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914" y="6099"/>
                      <a:ext cx="143" cy="14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6" name="Line 19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867" y="6054"/>
                      <a:ext cx="146" cy="13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7" name="Line 20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822" y="5847"/>
                      <a:ext cx="327" cy="29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8" name="Line 20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778" y="5960"/>
                      <a:ext cx="151" cy="13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99" name="Line 20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734" y="5912"/>
                      <a:ext cx="154" cy="12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00" name="Line 20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692" y="5863"/>
                      <a:ext cx="157" cy="12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01" name="Line 20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651" y="5814"/>
                      <a:ext cx="159" cy="12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02" name="Line 20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611" y="5669"/>
                      <a:ext cx="291" cy="212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03" name="Line 20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572" y="5712"/>
                      <a:ext cx="165" cy="11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04" name="Line 20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535" y="5660"/>
                      <a:ext cx="166" cy="11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05" name="Line 20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498" y="5607"/>
                      <a:ext cx="169" cy="10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06" name="Line 20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463" y="5554"/>
                      <a:ext cx="171" cy="10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07" name="Line 21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429" y="5380"/>
                      <a:ext cx="381" cy="22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08" name="Line 21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396" y="5445"/>
                      <a:ext cx="175" cy="9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09" name="Line 21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364" y="5390"/>
                      <a:ext cx="177" cy="9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10" name="Line 21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334" y="5334"/>
                      <a:ext cx="179" cy="8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11" name="Line 21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305" y="5277"/>
                      <a:ext cx="181" cy="8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12" name="Line 21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277" y="5155"/>
                      <a:ext cx="329" cy="14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13" name="Line 21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250" y="5163"/>
                      <a:ext cx="184" cy="7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14" name="Line 21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225" y="5104"/>
                      <a:ext cx="186" cy="7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15" name="Line 21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201" y="5046"/>
                      <a:ext cx="187" cy="6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16" name="Line 21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178" y="4987"/>
                      <a:ext cx="189" cy="6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17" name="Line 22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157" y="4853"/>
                      <a:ext cx="418" cy="13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18" name="Line 22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137" y="4867"/>
                      <a:ext cx="191" cy="5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19" name="Line 22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118" y="4807"/>
                      <a:ext cx="193" cy="5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20" name="Line 22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101" y="4746"/>
                      <a:ext cx="193" cy="5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21" name="Line 22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085" y="4685"/>
                      <a:ext cx="194" cy="4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22" name="Line 22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070" y="4590"/>
                      <a:ext cx="352" cy="7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23" name="Line 22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057" y="4562"/>
                      <a:ext cx="196" cy="3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24" name="Line 22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045" y="4500"/>
                      <a:ext cx="197" cy="3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25" name="Line 22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034" y="4438"/>
                      <a:ext cx="198" cy="2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26" name="Line 22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025" y="4376"/>
                      <a:ext cx="199" cy="2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27" name="Line 23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018" y="4288"/>
                      <a:ext cx="437" cy="4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28" name="Line 23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011" y="4251"/>
                      <a:ext cx="200" cy="1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29" name="Line 23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006" y="4188"/>
                      <a:ext cx="200" cy="1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30" name="Line 23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003" y="4126"/>
                      <a:ext cx="200" cy="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31" name="Line 23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>
                      <a:off x="1001" y="4063"/>
                      <a:ext cx="200" cy="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32" name="Line 23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000" y="4000"/>
                      <a:ext cx="360" cy="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33" name="Line 23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001" y="3933"/>
                      <a:ext cx="200" cy="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34" name="Line 23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003" y="3866"/>
                      <a:ext cx="200" cy="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35" name="Line 23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006" y="3799"/>
                      <a:ext cx="200" cy="1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36" name="Line 23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011" y="3732"/>
                      <a:ext cx="200" cy="1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37" name="Line 24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018" y="3665"/>
                      <a:ext cx="437" cy="4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38" name="Line 24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025" y="3599"/>
                      <a:ext cx="199" cy="2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39" name="Line 24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034" y="3532"/>
                      <a:ext cx="198" cy="3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40" name="Line 24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045" y="3466"/>
                      <a:ext cx="197" cy="3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41" name="Line 24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057" y="3400"/>
                      <a:ext cx="196" cy="3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42" name="Line 24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070" y="3335"/>
                      <a:ext cx="352" cy="7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43" name="Line 24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085" y="3269"/>
                      <a:ext cx="194" cy="4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44" name="Line 24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101" y="3204"/>
                      <a:ext cx="193" cy="5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45" name="Line 24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118" y="3139"/>
                      <a:ext cx="193" cy="5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46" name="Line 24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137" y="3075"/>
                      <a:ext cx="191" cy="5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47" name="Line 25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157" y="3011"/>
                      <a:ext cx="418" cy="13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48" name="Line 25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178" y="2948"/>
                      <a:ext cx="189" cy="6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49" name="Line 25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201" y="2885"/>
                      <a:ext cx="187" cy="6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50" name="Line 25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225" y="2822"/>
                      <a:ext cx="186" cy="7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51" name="Line 25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250" y="2760"/>
                      <a:ext cx="184" cy="7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52" name="Line 25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277" y="2698"/>
                      <a:ext cx="329" cy="14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53" name="Line 25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305" y="2637"/>
                      <a:ext cx="181" cy="8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54" name="Line 25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334" y="2577"/>
                      <a:ext cx="179" cy="8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55" name="Line 25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364" y="2517"/>
                      <a:ext cx="177" cy="9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56" name="Line 25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396" y="2458"/>
                      <a:ext cx="175" cy="9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57" name="Line 26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429" y="2400"/>
                      <a:ext cx="381" cy="22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58" name="Line 26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463" y="2342"/>
                      <a:ext cx="171" cy="10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59" name="Line 26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498" y="2285"/>
                      <a:ext cx="169" cy="10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60" name="Line 26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535" y="2229"/>
                      <a:ext cx="166" cy="11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61" name="Line 26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572" y="2174"/>
                      <a:ext cx="165" cy="11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62" name="Line 26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611" y="2119"/>
                      <a:ext cx="291" cy="212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63" name="Line 26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651" y="2065"/>
                      <a:ext cx="159" cy="12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64" name="Line 26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692" y="2012"/>
                      <a:ext cx="157" cy="12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65" name="Line 26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734" y="1960"/>
                      <a:ext cx="154" cy="12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66" name="Line 26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778" y="1909"/>
                      <a:ext cx="151" cy="13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67" name="Line 27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822" y="1859"/>
                      <a:ext cx="327" cy="29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68" name="Line 27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867" y="1809"/>
                      <a:ext cx="146" cy="13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69" name="Line 27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914" y="1761"/>
                      <a:ext cx="143" cy="14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0" name="Line 27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1961" y="1714"/>
                      <a:ext cx="140" cy="14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1" name="Line 27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2009" y="1667"/>
                      <a:ext cx="137" cy="14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2" name="Line 27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2059" y="1622"/>
                      <a:ext cx="241" cy="26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3" name="Line 27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2109" y="1578"/>
                      <a:ext cx="131" cy="15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4" name="Line 27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2160" y="1534"/>
                      <a:ext cx="128" cy="15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5" name="Line 27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2212" y="1492"/>
                      <a:ext cx="125" cy="15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6" name="Line 27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2265" y="1451"/>
                      <a:ext cx="121" cy="15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7" name="Line 28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2319" y="1411"/>
                      <a:ext cx="259" cy="35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8" name="Line 28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2374" y="1372"/>
                      <a:ext cx="114" cy="16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79" name="Line 28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2429" y="1335"/>
                      <a:ext cx="111" cy="16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80" name="Line 28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2485" y="1298"/>
                      <a:ext cx="108" cy="16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81" name="Line 28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2542" y="1263"/>
                      <a:ext cx="104" cy="17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82" name="Line 28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2600" y="1229"/>
                      <a:ext cx="180" cy="31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83" name="Line 28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2658" y="1196"/>
                      <a:ext cx="97" cy="175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84" name="Line 28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2717" y="1164"/>
                      <a:ext cx="93" cy="17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85" name="Line 28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2777" y="1134"/>
                      <a:ext cx="89" cy="17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86" name="Line 28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2838" y="1105"/>
                      <a:ext cx="85" cy="18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87" name="Line 29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2898" y="1077"/>
                      <a:ext cx="179" cy="402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88" name="Line 29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2960" y="1050"/>
                      <a:ext cx="77" cy="18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89" name="Line 29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022" y="1025"/>
                      <a:ext cx="74" cy="18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90" name="Line 29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085" y="1001"/>
                      <a:ext cx="69" cy="18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91" name="Line 29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148" y="978"/>
                      <a:ext cx="65" cy="18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92" name="Line 29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211" y="957"/>
                      <a:ext cx="111" cy="342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93" name="Line 29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275" y="937"/>
                      <a:ext cx="58" cy="191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94" name="Line 29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339" y="918"/>
                      <a:ext cx="54" cy="19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95" name="Line 29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404" y="901"/>
                      <a:ext cx="50" cy="19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96" name="Line 29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469" y="885"/>
                      <a:ext cx="46" cy="194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97" name="Line 300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535" y="870"/>
                      <a:ext cx="91" cy="43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98" name="Line 301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600" y="857"/>
                      <a:ext cx="38" cy="196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399" name="Line 302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666" y="845"/>
                      <a:ext cx="34" cy="197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00" name="Line 303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733" y="834"/>
                      <a:ext cx="29" cy="19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01" name="Line 304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799" y="825"/>
                      <a:ext cx="25" cy="199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02" name="Line 305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866" y="818"/>
                      <a:ext cx="37" cy="358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03" name="Line 306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932" y="811"/>
                      <a:ext cx="17" cy="2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04" name="Line 307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3999" y="806"/>
                      <a:ext cx="13" cy="2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05" name="Line 308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4066" y="803"/>
                      <a:ext cx="8" cy="2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406" name="Line 309"/>
                    <p:cNvSpPr>
                      <a:spLocks noChangeAspect="1" noChangeShapeType="1"/>
                    </p:cNvSpPr>
                    <p:nvPr/>
                  </p:nvSpPr>
                  <p:spPr bwMode="auto">
                    <a:xfrm flipH="1" flipV="1">
                      <a:off x="4133" y="801"/>
                      <a:ext cx="4" cy="20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grpSp>
                <p:nvGrpSpPr>
                  <p:cNvPr id="25" name="Group 310"/>
                  <p:cNvGrpSpPr>
                    <a:grpSpLocks noChangeAspect="1"/>
                  </p:cNvGrpSpPr>
                  <p:nvPr/>
                </p:nvGrpSpPr>
                <p:grpSpPr>
                  <a:xfrm>
                    <a:off x="4224" y="2827"/>
                    <a:ext cx="1701" cy="1701"/>
                    <a:chOff x="3897" y="1151"/>
                    <a:chExt cx="1922" cy="1922"/>
                  </a:xfrm>
                </p:grpSpPr>
                <p:grpSp>
                  <p:nvGrpSpPr>
                    <p:cNvPr id="75" name="Group 311"/>
                    <p:cNvGrpSpPr>
                      <a:grpSpLocks noChangeAspect="1"/>
                    </p:cNvGrpSpPr>
                    <p:nvPr/>
                  </p:nvGrpSpPr>
                  <p:grpSpPr>
                    <a:xfrm>
                      <a:off x="3897" y="1151"/>
                      <a:ext cx="1922" cy="1922"/>
                      <a:chOff x="1018" y="800"/>
                      <a:chExt cx="6364" cy="6400"/>
                    </a:xfrm>
                  </p:grpSpPr>
                  <p:sp>
                    <p:nvSpPr>
                      <p:cNvPr id="77" name="Line 312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H="1" flipV="1">
                        <a:off x="4200" y="800"/>
                        <a:ext cx="0" cy="600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78" name="Line 313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V="1">
                        <a:off x="4782" y="870"/>
                        <a:ext cx="83" cy="391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79" name="Line 314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V="1">
                        <a:off x="5258" y="1077"/>
                        <a:ext cx="244" cy="548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80" name="Line 315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V="1">
                        <a:off x="5846" y="1411"/>
                        <a:ext cx="235" cy="324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81" name="Line 316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V="1">
                        <a:off x="6132" y="1859"/>
                        <a:ext cx="446" cy="401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82" name="Line 317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V="1">
                        <a:off x="6625" y="2400"/>
                        <a:ext cx="346" cy="200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83" name="Line 318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V="1">
                        <a:off x="6673" y="3011"/>
                        <a:ext cx="570" cy="186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84" name="Line 319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V="1">
                        <a:off x="6985" y="3666"/>
                        <a:ext cx="397" cy="41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85" name="Line 320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>
                        <a:off x="6786" y="4272"/>
                        <a:ext cx="596" cy="63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86" name="Line 321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>
                        <a:off x="6863" y="4865"/>
                        <a:ext cx="380" cy="124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87" name="Line 322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>
                        <a:off x="6452" y="5300"/>
                        <a:ext cx="519" cy="300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88" name="Line 323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>
                        <a:off x="6281" y="5874"/>
                        <a:ext cx="297" cy="267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89" name="Line 324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>
                        <a:off x="5728" y="6103"/>
                        <a:ext cx="353" cy="486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90" name="Line 325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>
                        <a:off x="5339" y="6558"/>
                        <a:ext cx="163" cy="365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91" name="Line 326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>
                        <a:off x="4741" y="6543"/>
                        <a:ext cx="124" cy="587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92" name="Line 327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H="1">
                        <a:off x="4200" y="6800"/>
                        <a:ext cx="0" cy="400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93" name="Line 328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H="1">
                        <a:off x="3535" y="6543"/>
                        <a:ext cx="124" cy="587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94" name="Line 329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H="1">
                        <a:off x="2898" y="6558"/>
                        <a:ext cx="163" cy="365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95" name="Line 330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H="1">
                        <a:off x="2319" y="6103"/>
                        <a:ext cx="353" cy="486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96" name="Line 331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H="1">
                        <a:off x="1822" y="5874"/>
                        <a:ext cx="297" cy="267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97" name="Line 332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H="1">
                        <a:off x="1429" y="5300"/>
                        <a:ext cx="519" cy="300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98" name="Line 333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H="1">
                        <a:off x="1157" y="4865"/>
                        <a:ext cx="380" cy="124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99" name="Line 334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H="1">
                        <a:off x="1018" y="4272"/>
                        <a:ext cx="596" cy="62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100" name="Line 335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H="1" flipV="1">
                        <a:off x="1018" y="3665"/>
                        <a:ext cx="397" cy="42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101" name="Line 336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H="1" flipV="1">
                        <a:off x="1157" y="3011"/>
                        <a:ext cx="570" cy="186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102" name="Line 337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H="1" flipV="1">
                        <a:off x="1429" y="2400"/>
                        <a:ext cx="346" cy="200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103" name="Line 338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H="1" flipV="1">
                        <a:off x="1822" y="1859"/>
                        <a:ext cx="446" cy="401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104" name="Line 339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H="1" flipV="1">
                        <a:off x="2319" y="1411"/>
                        <a:ext cx="235" cy="324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105" name="Line 340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H="1" flipV="1">
                        <a:off x="2898" y="1077"/>
                        <a:ext cx="245" cy="548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  <p:sp>
                    <p:nvSpPr>
                      <p:cNvPr id="106" name="Line 341"/>
                      <p:cNvSpPr>
                        <a:spLocks noChangeAspect="1" noChangeShapeType="1"/>
                      </p:cNvSpPr>
                      <p:nvPr/>
                    </p:nvSpPr>
                    <p:spPr bwMode="auto">
                      <a:xfrm flipH="1" flipV="1">
                        <a:off x="3535" y="870"/>
                        <a:ext cx="83" cy="391"/>
                      </a:xfrm>
                      <a:prstGeom prst="line">
                        <a:avLst/>
                      </a:prstGeom>
                      <a:noFill/>
                      <a:ln w="9525">
                        <a:solidFill>
                          <a:srgbClr val="000000"/>
                        </a:solidFill>
                        <a:rou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noFill/>
                          </a14:hiddenFill>
                        </a:ext>
                      </a:extLst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marL="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1pPr>
                        <a:lvl2pPr marL="457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2pPr>
                        <a:lvl3pPr marL="914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3pPr>
                        <a:lvl4pPr marL="1371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4pPr>
                        <a:lvl5pPr marL="18288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sz="1800" kern="1200">
                            <a:solidFill>
                              <a:schemeClr val="tx1"/>
                            </a:solidFill>
                            <a:latin typeface="+mn-lt"/>
                            <a:ea typeface="+mn-ea"/>
                            <a:cs typeface="+mn-cs"/>
                          </a:defRPr>
                        </a:lvl9pPr>
                      </a:lstStyle>
                      <a:p>
                        <a:endParaRPr lang="zh-CN" altLang="en-US"/>
                      </a:p>
                    </p:txBody>
                  </p:sp>
                </p:grpSp>
                <p:sp>
                  <p:nvSpPr>
                    <p:cNvPr id="76" name="Oval 342"/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3897" y="1151"/>
                      <a:ext cx="1922" cy="1922"/>
                    </a:xfrm>
                    <a:prstGeom prst="ellips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solidFill>
                            <a:srgbClr val="FFFFFF"/>
                          </a:solidFill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26" name="Rectangle 343"/>
                  <p:cNvSpPr>
                    <a:spLocks noChangeArrowheads="1"/>
                  </p:cNvSpPr>
                  <p:nvPr/>
                </p:nvSpPr>
                <p:spPr bwMode="auto">
                  <a:xfrm>
                    <a:off x="4584" y="1440"/>
                    <a:ext cx="945" cy="456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000000"/>
                      </a:gs>
                      <a:gs pos="50000">
                        <a:srgbClr val="000000">
                          <a:gamma/>
                          <a:tint val="0"/>
                          <a:invGamma/>
                        </a:srgbClr>
                      </a:gs>
                      <a:gs pos="100000">
                        <a:srgbClr val="000000"/>
                      </a:gs>
                    </a:gsLst>
                    <a:lin ang="0" scaled="1"/>
                  </a:gradFill>
                  <a:ln w="9525">
                    <a:solidFill>
                      <a:srgbClr val="000000"/>
                    </a:solidFill>
                    <a:miter lim="800000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7" name="Rectangle 344"/>
                  <p:cNvSpPr>
                    <a:spLocks noChangeArrowheads="1"/>
                  </p:cNvSpPr>
                  <p:nvPr/>
                </p:nvSpPr>
                <p:spPr bwMode="auto">
                  <a:xfrm>
                    <a:off x="4805" y="1896"/>
                    <a:ext cx="525" cy="423"/>
                  </a:xfrm>
                  <a:prstGeom prst="rect">
                    <a:avLst/>
                  </a:prstGeom>
                  <a:gradFill rotWithShape="0">
                    <a:gsLst>
                      <a:gs pos="0">
                        <a:srgbClr val="FFFFFF">
                          <a:gamma/>
                          <a:shade val="46275"/>
                          <a:invGamma/>
                        </a:srgbClr>
                      </a:gs>
                      <a:gs pos="50000">
                        <a:srgbClr val="FFFFFF"/>
                      </a:gs>
                      <a:gs pos="100000">
                        <a:srgbClr val="FFFFFF">
                          <a:gamma/>
                          <a:shade val="46275"/>
                          <a:invGamma/>
                        </a:srgbClr>
                      </a:gs>
                    </a:gsLst>
                    <a:lin ang="0" scaled="1"/>
                  </a:gradFill>
                  <a:ln w="9525">
                    <a:solidFill>
                      <a:srgbClr val="000000"/>
                    </a:solidFill>
                    <a:miter lim="800000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8" name="Oval 345"/>
                  <p:cNvSpPr>
                    <a:spLocks noChangeArrowheads="1"/>
                  </p:cNvSpPr>
                  <p:nvPr/>
                </p:nvSpPr>
                <p:spPr bwMode="auto">
                  <a:xfrm>
                    <a:off x="5026" y="4640"/>
                    <a:ext cx="105" cy="108"/>
                  </a:xfrm>
                  <a:prstGeom prst="ellipse">
                    <a:avLst/>
                  </a:prstGeom>
                  <a:solidFill>
                    <a:srgbClr val="000000"/>
                  </a:solidFill>
                  <a:ln w="9525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29" name="Text Box 346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106" y="2604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>
                        <a:latin typeface="Times New Roman" pitchFamily="18" charset="0"/>
                      </a:rPr>
                      <a:t>0</a:t>
                    </a:r>
                  </a:p>
                </p:txBody>
              </p:sp>
              <p:sp>
                <p:nvSpPr>
                  <p:cNvPr id="30" name="Text Box 347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447" y="2732"/>
                    <a:ext cx="334" cy="24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solidFill>
                          <a:srgbClr val="FF0000"/>
                        </a:solidFill>
                        <a:latin typeface="Times New Roman" pitchFamily="18" charset="0"/>
                      </a:rPr>
                      <a:t>31</a:t>
                    </a:r>
                  </a:p>
                </p:txBody>
              </p:sp>
              <p:sp>
                <p:nvSpPr>
                  <p:cNvPr id="31" name="Text Box 34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783" y="2890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>
                        <a:latin typeface="Times New Roman" pitchFamily="18" charset="0"/>
                      </a:rPr>
                      <a:t>2</a:t>
                    </a:r>
                  </a:p>
                </p:txBody>
              </p:sp>
              <p:sp>
                <p:nvSpPr>
                  <p:cNvPr id="32" name="Text Box 349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6108" y="3131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solidFill>
                          <a:srgbClr val="FF0000"/>
                        </a:solidFill>
                        <a:latin typeface="Times New Roman" pitchFamily="18" charset="0"/>
                      </a:rPr>
                      <a:t>33</a:t>
                    </a:r>
                  </a:p>
                </p:txBody>
              </p:sp>
              <p:sp>
                <p:nvSpPr>
                  <p:cNvPr id="33" name="Text Box 350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6396" y="3342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>
                        <a:latin typeface="Times New Roman" pitchFamily="18" charset="0"/>
                      </a:rPr>
                      <a:t>4</a:t>
                    </a:r>
                  </a:p>
                </p:txBody>
              </p:sp>
              <p:sp>
                <p:nvSpPr>
                  <p:cNvPr id="34" name="Text Box 351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6515" y="3642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solidFill>
                          <a:srgbClr val="FF0000"/>
                        </a:solidFill>
                        <a:latin typeface="Times New Roman" pitchFamily="18" charset="0"/>
                      </a:rPr>
                      <a:t>35</a:t>
                    </a:r>
                  </a:p>
                </p:txBody>
              </p:sp>
              <p:sp>
                <p:nvSpPr>
                  <p:cNvPr id="35" name="Text Box 352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6776" y="3996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>
                        <a:latin typeface="Times New Roman" pitchFamily="18" charset="0"/>
                      </a:rPr>
                      <a:t>6</a:t>
                    </a:r>
                  </a:p>
                </p:txBody>
              </p:sp>
              <p:sp>
                <p:nvSpPr>
                  <p:cNvPr id="36" name="Text Box 353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6740" y="4375"/>
                    <a:ext cx="434" cy="353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solidFill>
                          <a:srgbClr val="FF0000"/>
                        </a:solidFill>
                        <a:latin typeface="Times New Roman" pitchFamily="18" charset="0"/>
                      </a:rPr>
                      <a:t>37</a:t>
                    </a:r>
                  </a:p>
                </p:txBody>
              </p:sp>
              <p:sp>
                <p:nvSpPr>
                  <p:cNvPr id="37" name="Text Box 35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6873" y="4782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>
                        <a:latin typeface="Times New Roman" pitchFamily="18" charset="0"/>
                      </a:rPr>
                      <a:t>8</a:t>
                    </a:r>
                  </a:p>
                </p:txBody>
              </p:sp>
              <p:sp>
                <p:nvSpPr>
                  <p:cNvPr id="38" name="Text Box 355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6684" y="5094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solidFill>
                          <a:srgbClr val="FF0000"/>
                        </a:solidFill>
                        <a:latin typeface="Times New Roman" pitchFamily="18" charset="0"/>
                      </a:rPr>
                      <a:t>39</a:t>
                    </a:r>
                  </a:p>
                </p:txBody>
              </p:sp>
              <p:sp>
                <p:nvSpPr>
                  <p:cNvPr id="39" name="Text Box 356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6305" y="5784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solidFill>
                          <a:srgbClr val="FF0000"/>
                        </a:solidFill>
                        <a:latin typeface="Times New Roman" pitchFamily="18" charset="0"/>
                      </a:rPr>
                      <a:t>41</a:t>
                    </a:r>
                  </a:p>
                </p:txBody>
              </p:sp>
              <p:sp>
                <p:nvSpPr>
                  <p:cNvPr id="40" name="Text Box 357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6536" y="5467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>
                        <a:latin typeface="Times New Roman" pitchFamily="18" charset="0"/>
                      </a:rPr>
                      <a:t>10</a:t>
                    </a:r>
                  </a:p>
                </p:txBody>
              </p:sp>
              <p:sp>
                <p:nvSpPr>
                  <p:cNvPr id="41" name="Text Box 35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669" y="6253"/>
                    <a:ext cx="334" cy="360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solidFill>
                          <a:srgbClr val="FF0000"/>
                        </a:solidFill>
                        <a:latin typeface="Times New Roman" pitchFamily="18" charset="0"/>
                      </a:rPr>
                      <a:t>43</a:t>
                    </a:r>
                  </a:p>
                </p:txBody>
              </p:sp>
              <p:sp>
                <p:nvSpPr>
                  <p:cNvPr id="42" name="Text Box 359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943" y="6065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>
                        <a:latin typeface="Times New Roman" pitchFamily="18" charset="0"/>
                      </a:rPr>
                      <a:t>12</a:t>
                    </a:r>
                  </a:p>
                </p:txBody>
              </p:sp>
              <p:sp>
                <p:nvSpPr>
                  <p:cNvPr id="43" name="Text Box 360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343" y="6365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>
                        <a:latin typeface="Times New Roman" pitchFamily="18" charset="0"/>
                      </a:rPr>
                      <a:t>14</a:t>
                    </a:r>
                  </a:p>
                </p:txBody>
              </p:sp>
              <p:sp>
                <p:nvSpPr>
                  <p:cNvPr id="44" name="Text Box 361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030" y="6381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solidFill>
                          <a:srgbClr val="FF0000"/>
                        </a:solidFill>
                        <a:latin typeface="Times New Roman" pitchFamily="18" charset="0"/>
                      </a:rPr>
                      <a:t>45</a:t>
                    </a:r>
                  </a:p>
                </p:txBody>
              </p:sp>
              <p:sp>
                <p:nvSpPr>
                  <p:cNvPr id="45" name="Text Box 362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604" y="6340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>
                        <a:latin typeface="Times New Roman" pitchFamily="18" charset="0"/>
                      </a:rPr>
                      <a:t>16</a:t>
                    </a:r>
                  </a:p>
                </p:txBody>
              </p:sp>
              <p:sp>
                <p:nvSpPr>
                  <p:cNvPr id="46" name="Text Box 363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245" y="6234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solidFill>
                          <a:srgbClr val="FF0000"/>
                        </a:solidFill>
                        <a:latin typeface="Times New Roman" pitchFamily="18" charset="0"/>
                      </a:rPr>
                      <a:t>47</a:t>
                    </a:r>
                  </a:p>
                </p:txBody>
              </p:sp>
              <p:sp>
                <p:nvSpPr>
                  <p:cNvPr id="47" name="Text Box 36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917" y="6039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>
                        <a:latin typeface="Times New Roman" pitchFamily="18" charset="0"/>
                      </a:rPr>
                      <a:t>18</a:t>
                    </a:r>
                  </a:p>
                </p:txBody>
              </p:sp>
              <p:sp>
                <p:nvSpPr>
                  <p:cNvPr id="48" name="Text Box 365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609" y="5767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solidFill>
                          <a:srgbClr val="FF0000"/>
                        </a:solidFill>
                        <a:latin typeface="Times New Roman" pitchFamily="18" charset="0"/>
                      </a:rPr>
                      <a:t>49</a:t>
                    </a:r>
                  </a:p>
                </p:txBody>
              </p:sp>
              <p:sp>
                <p:nvSpPr>
                  <p:cNvPr id="49" name="Text Box 366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420" y="5438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>
                        <a:latin typeface="Times New Roman" pitchFamily="18" charset="0"/>
                      </a:rPr>
                      <a:t>20</a:t>
                    </a:r>
                  </a:p>
                </p:txBody>
              </p:sp>
              <p:sp>
                <p:nvSpPr>
                  <p:cNvPr id="50" name="Text Box 367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246" y="5094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solidFill>
                          <a:srgbClr val="FF0000"/>
                        </a:solidFill>
                        <a:latin typeface="Times New Roman" pitchFamily="18" charset="0"/>
                      </a:rPr>
                      <a:t>51</a:t>
                    </a:r>
                  </a:p>
                </p:txBody>
              </p:sp>
              <p:sp>
                <p:nvSpPr>
                  <p:cNvPr id="51" name="Text Box 36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173" y="4781"/>
                    <a:ext cx="434" cy="353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>
                        <a:latin typeface="Times New Roman" pitchFamily="18" charset="0"/>
                      </a:rPr>
                      <a:t>22</a:t>
                    </a:r>
                  </a:p>
                </p:txBody>
              </p:sp>
              <p:sp>
                <p:nvSpPr>
                  <p:cNvPr id="52" name="Text Box 369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180" y="4386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solidFill>
                          <a:srgbClr val="FF0000"/>
                        </a:solidFill>
                        <a:latin typeface="Times New Roman" pitchFamily="18" charset="0"/>
                      </a:rPr>
                      <a:t>53</a:t>
                    </a:r>
                  </a:p>
                </p:txBody>
              </p:sp>
              <p:sp>
                <p:nvSpPr>
                  <p:cNvPr id="53" name="Text Box 370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248" y="3980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>
                        <a:latin typeface="Times New Roman" pitchFamily="18" charset="0"/>
                      </a:rPr>
                      <a:t>24</a:t>
                    </a:r>
                  </a:p>
                </p:txBody>
              </p:sp>
              <p:sp>
                <p:nvSpPr>
                  <p:cNvPr id="54" name="Text Box 371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653" y="3358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>
                        <a:latin typeface="Times New Roman" pitchFamily="18" charset="0"/>
                      </a:rPr>
                      <a:t>26</a:t>
                    </a:r>
                  </a:p>
                </p:txBody>
              </p:sp>
              <p:sp>
                <p:nvSpPr>
                  <p:cNvPr id="55" name="Text Box 372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423" y="3668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solidFill>
                          <a:srgbClr val="FF0000"/>
                        </a:solidFill>
                        <a:latin typeface="Times New Roman" pitchFamily="18" charset="0"/>
                      </a:rPr>
                      <a:t>55</a:t>
                    </a:r>
                  </a:p>
                </p:txBody>
              </p:sp>
              <p:sp>
                <p:nvSpPr>
                  <p:cNvPr id="56" name="Text Box 373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3937" y="3086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solidFill>
                          <a:srgbClr val="FF0000"/>
                        </a:solidFill>
                        <a:latin typeface="Times New Roman" pitchFamily="18" charset="0"/>
                      </a:rPr>
                      <a:t>57</a:t>
                    </a:r>
                  </a:p>
                </p:txBody>
              </p:sp>
              <p:sp>
                <p:nvSpPr>
                  <p:cNvPr id="57" name="Text Box 37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182" y="2917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>
                        <a:latin typeface="Times New Roman" pitchFamily="18" charset="0"/>
                      </a:rPr>
                      <a:t>28</a:t>
                    </a:r>
                  </a:p>
                </p:txBody>
              </p:sp>
              <p:sp>
                <p:nvSpPr>
                  <p:cNvPr id="58" name="Text Box 375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480" y="2717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1000" b="0">
                        <a:solidFill>
                          <a:srgbClr val="FF0000"/>
                        </a:solidFill>
                        <a:latin typeface="Times New Roman" pitchFamily="18" charset="0"/>
                      </a:rPr>
                      <a:t>59</a:t>
                    </a:r>
                  </a:p>
                </p:txBody>
              </p:sp>
              <p:sp>
                <p:nvSpPr>
                  <p:cNvPr id="59" name="Text Box 376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043" y="2989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900">
                        <a:latin typeface="Times New Roman" pitchFamily="18" charset="0"/>
                      </a:rPr>
                      <a:t>0</a:t>
                    </a:r>
                  </a:p>
                </p:txBody>
              </p:sp>
              <p:sp>
                <p:nvSpPr>
                  <p:cNvPr id="60" name="Text Box 377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290" y="3036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900">
                        <a:latin typeface="Times New Roman" pitchFamily="18" charset="0"/>
                      </a:rPr>
                      <a:t>1</a:t>
                    </a:r>
                  </a:p>
                </p:txBody>
              </p:sp>
              <p:sp>
                <p:nvSpPr>
                  <p:cNvPr id="61" name="Text Box 37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462" y="3171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900">
                        <a:latin typeface="Times New Roman" pitchFamily="18" charset="0"/>
                      </a:rPr>
                      <a:t>2</a:t>
                    </a:r>
                  </a:p>
                </p:txBody>
              </p:sp>
              <p:sp>
                <p:nvSpPr>
                  <p:cNvPr id="62" name="Text Box 379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370" y="4060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900">
                        <a:latin typeface="Times New Roman" pitchFamily="18" charset="0"/>
                      </a:rPr>
                      <a:t>6</a:t>
                    </a:r>
                  </a:p>
                </p:txBody>
              </p:sp>
              <p:sp>
                <p:nvSpPr>
                  <p:cNvPr id="63" name="Text Box 380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146" y="4157"/>
                    <a:ext cx="435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900">
                        <a:latin typeface="Times New Roman" pitchFamily="18" charset="0"/>
                      </a:rPr>
                      <a:t>7</a:t>
                    </a:r>
                  </a:p>
                </p:txBody>
              </p:sp>
              <p:sp>
                <p:nvSpPr>
                  <p:cNvPr id="64" name="Text Box 381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912" y="4142"/>
                    <a:ext cx="257" cy="305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900" b="0">
                        <a:latin typeface="Times New Roman" pitchFamily="18" charset="0"/>
                      </a:rPr>
                      <a:t>8</a:t>
                    </a:r>
                  </a:p>
                </p:txBody>
              </p:sp>
              <p:sp>
                <p:nvSpPr>
                  <p:cNvPr id="65" name="Text Box 382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675" y="4040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900">
                        <a:latin typeface="Times New Roman" pitchFamily="18" charset="0"/>
                      </a:rPr>
                      <a:t>9</a:t>
                    </a:r>
                  </a:p>
                </p:txBody>
              </p:sp>
              <p:sp>
                <p:nvSpPr>
                  <p:cNvPr id="66" name="Text Box 383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499" y="3857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900">
                        <a:latin typeface="Times New Roman" pitchFamily="18" charset="0"/>
                      </a:rPr>
                      <a:t>10</a:t>
                    </a:r>
                  </a:p>
                </p:txBody>
              </p:sp>
              <p:sp>
                <p:nvSpPr>
                  <p:cNvPr id="67" name="Text Box 384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429" y="3625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900">
                        <a:latin typeface="Times New Roman" pitchFamily="18" charset="0"/>
                      </a:rPr>
                      <a:t>11</a:t>
                    </a:r>
                  </a:p>
                </p:txBody>
              </p:sp>
              <p:sp>
                <p:nvSpPr>
                  <p:cNvPr id="68" name="Text Box 385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582" y="3374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900">
                        <a:latin typeface="Times New Roman" pitchFamily="18" charset="0"/>
                      </a:rPr>
                      <a:t>3</a:t>
                    </a:r>
                  </a:p>
                </p:txBody>
              </p:sp>
              <p:sp>
                <p:nvSpPr>
                  <p:cNvPr id="69" name="Text Box 386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602" y="3622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900">
                        <a:latin typeface="Times New Roman" pitchFamily="18" charset="0"/>
                      </a:rPr>
                      <a:t>4</a:t>
                    </a:r>
                  </a:p>
                </p:txBody>
              </p:sp>
              <p:sp>
                <p:nvSpPr>
                  <p:cNvPr id="70" name="Text Box 387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5549" y="3867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900">
                        <a:latin typeface="Times New Roman" pitchFamily="18" charset="0"/>
                      </a:rPr>
                      <a:t>5</a:t>
                    </a:r>
                  </a:p>
                </p:txBody>
              </p:sp>
              <p:sp>
                <p:nvSpPr>
                  <p:cNvPr id="71" name="Text Box 388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473" y="3355"/>
                    <a:ext cx="352" cy="289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900">
                        <a:latin typeface="Times New Roman" pitchFamily="18" charset="0"/>
                      </a:rPr>
                      <a:t>12</a:t>
                    </a:r>
                  </a:p>
                </p:txBody>
              </p:sp>
              <p:sp>
                <p:nvSpPr>
                  <p:cNvPr id="72" name="Text Box 389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565" y="3182"/>
                    <a:ext cx="511" cy="312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900">
                        <a:latin typeface="Times New Roman" pitchFamily="18" charset="0"/>
                      </a:rPr>
                      <a:t>13</a:t>
                    </a:r>
                  </a:p>
                </p:txBody>
              </p:sp>
              <p:sp>
                <p:nvSpPr>
                  <p:cNvPr id="73" name="Text Box 390"/>
                  <p:cNvSpPr txBox="1">
                    <a:spLocks noChangeArrowheads="1"/>
                  </p:cNvSpPr>
                  <p:nvPr/>
                </p:nvSpPr>
                <p:spPr bwMode="auto">
                  <a:xfrm>
                    <a:off x="4770" y="3029"/>
                    <a:ext cx="353" cy="254"/>
                  </a:xfrm>
                  <a:prstGeom prst="rect">
                    <a:avLst/>
                  </a:prstGeom>
                  <a:noFill/>
                  <a:ln>
                    <a:noFill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  <a:ext uri="{91240B29-F687-4F45-9708-019B960494DF}">
                      <a14:hiddenLine xmlns:a14="http://schemas.microsoft.com/office/drawing/2010/main" w="9525">
                        <a:solidFill>
                          <a:srgbClr val="000000"/>
                        </a:solidFill>
                        <a:miter lim="800000"/>
                        <a:headEnd/>
                        <a:tailEnd/>
                      </a14:hiddenLine>
                    </a:ext>
                  </a:extLst>
                </p:spPr>
                <p:txBody>
                  <a:bodyPr lIns="0" tIns="0" rIns="0" bIns="0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just" eaLnBrk="0" hangingPunct="0"/>
                    <a:r>
                      <a:rPr lang="en-US" altLang="zh-CN" sz="900">
                        <a:latin typeface="Times New Roman" pitchFamily="18" charset="0"/>
                      </a:rPr>
                      <a:t>14</a:t>
                    </a:r>
                  </a:p>
                </p:txBody>
              </p:sp>
              <p:sp>
                <p:nvSpPr>
                  <p:cNvPr id="74" name="Oval 391"/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5060" y="3668"/>
                    <a:ext cx="67" cy="67"/>
                  </a:xfrm>
                  <a:prstGeom prst="ellipse">
                    <a:avLst/>
                  </a:prstGeom>
                  <a:solidFill>
                    <a:srgbClr val="000000"/>
                  </a:solidFill>
                  <a:ln w="9525">
                    <a:solidFill>
                      <a:srgbClr val="000000"/>
                    </a:solidFill>
                    <a:round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8" name="Group 392"/>
                <p:cNvGrpSpPr/>
                <p:nvPr/>
              </p:nvGrpSpPr>
              <p:grpSpPr>
                <a:xfrm>
                  <a:off x="1485" y="2787"/>
                  <a:ext cx="2414" cy="5"/>
                  <a:chOff x="3031" y="4678"/>
                  <a:chExt cx="4093" cy="8"/>
                </a:xfrm>
              </p:grpSpPr>
              <p:grpSp>
                <p:nvGrpSpPr>
                  <p:cNvPr id="16" name="Group 393"/>
                  <p:cNvGrpSpPr/>
                  <p:nvPr/>
                </p:nvGrpSpPr>
                <p:grpSpPr>
                  <a:xfrm>
                    <a:off x="5086" y="4678"/>
                    <a:ext cx="2038" cy="0"/>
                    <a:chOff x="5086" y="4698"/>
                    <a:chExt cx="2038" cy="0"/>
                  </a:xfrm>
                </p:grpSpPr>
                <p:sp>
                  <p:nvSpPr>
                    <p:cNvPr id="20" name="Line 394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5086" y="4698"/>
                      <a:ext cx="1069" cy="0"/>
                    </a:xfrm>
                    <a:prstGeom prst="line">
                      <a:avLst/>
                    </a:prstGeom>
                    <a:noFill/>
                    <a:ln w="2857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21" name="Line 395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6071" y="4698"/>
                      <a:ext cx="1053" cy="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grpSp>
                <p:nvGrpSpPr>
                  <p:cNvPr id="17" name="Group 396"/>
                  <p:cNvGrpSpPr/>
                  <p:nvPr/>
                </p:nvGrpSpPr>
                <p:grpSpPr>
                  <a:xfrm flipH="1">
                    <a:off x="3031" y="4686"/>
                    <a:ext cx="2038" cy="0"/>
                    <a:chOff x="5086" y="4698"/>
                    <a:chExt cx="2038" cy="0"/>
                  </a:xfrm>
                </p:grpSpPr>
                <p:sp>
                  <p:nvSpPr>
                    <p:cNvPr id="18" name="Line 397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5086" y="4698"/>
                      <a:ext cx="1069" cy="0"/>
                    </a:xfrm>
                    <a:prstGeom prst="line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91240B29-F687-4F45-9708-019B960494DF}">
                        <a14:hiddenLine xmlns:a14="http://schemas.microsoft.com/office/drawing/2010/main" w="28575">
                          <a:solidFill>
                            <a:srgbClr val="000000"/>
                          </a:solidFill>
                          <a:rou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9" name="Line 398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6071" y="4698"/>
                      <a:ext cx="1053" cy="0"/>
                    </a:xfrm>
                    <a:prstGeom prst="line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" name="Group 399"/>
                <p:cNvGrpSpPr/>
                <p:nvPr/>
              </p:nvGrpSpPr>
              <p:grpSpPr>
                <a:xfrm rot="19206218" flipV="1">
                  <a:off x="2281" y="2160"/>
                  <a:ext cx="743" cy="5"/>
                  <a:chOff x="3031" y="4678"/>
                  <a:chExt cx="4093" cy="8"/>
                </a:xfrm>
              </p:grpSpPr>
              <p:grpSp>
                <p:nvGrpSpPr>
                  <p:cNvPr id="10" name="Group 400"/>
                  <p:cNvGrpSpPr/>
                  <p:nvPr/>
                </p:nvGrpSpPr>
                <p:grpSpPr>
                  <a:xfrm>
                    <a:off x="5086" y="4678"/>
                    <a:ext cx="2038" cy="0"/>
                    <a:chOff x="5086" y="4698"/>
                    <a:chExt cx="2038" cy="0"/>
                  </a:xfrm>
                </p:grpSpPr>
                <p:sp>
                  <p:nvSpPr>
                    <p:cNvPr id="14" name="Line 401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5086" y="4698"/>
                      <a:ext cx="1069" cy="0"/>
                    </a:xfrm>
                    <a:prstGeom prst="line">
                      <a:avLst/>
                    </a:prstGeom>
                    <a:noFill/>
                    <a:ln w="2857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5" name="Line 402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6071" y="4698"/>
                      <a:ext cx="1053" cy="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grpSp>
                <p:nvGrpSpPr>
                  <p:cNvPr id="11" name="Group 403"/>
                  <p:cNvGrpSpPr/>
                  <p:nvPr/>
                </p:nvGrpSpPr>
                <p:grpSpPr>
                  <a:xfrm flipH="1">
                    <a:off x="3031" y="4686"/>
                    <a:ext cx="2038" cy="0"/>
                    <a:chOff x="5086" y="4698"/>
                    <a:chExt cx="2038" cy="0"/>
                  </a:xfrm>
                </p:grpSpPr>
                <p:sp>
                  <p:nvSpPr>
                    <p:cNvPr id="12" name="Line 404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5086" y="4698"/>
                      <a:ext cx="1069" cy="0"/>
                    </a:xfrm>
                    <a:prstGeom prst="line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91240B29-F687-4F45-9708-019B960494DF}">
                        <a14:hiddenLine xmlns:a14="http://schemas.microsoft.com/office/drawing/2010/main" w="28575">
                          <a:solidFill>
                            <a:srgbClr val="000000"/>
                          </a:solidFill>
                          <a:rou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3" name="Line 405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6071" y="4698"/>
                      <a:ext cx="1053" cy="0"/>
                    </a:xfrm>
                    <a:prstGeom prst="line">
                      <a:avLst/>
                    </a:prstGeom>
                    <a:noFill/>
                    <a:ln>
                      <a:noFill/>
                    </a:ln>
                    <a:extLst>
                      <a:ext uri="{909E8E84-426E-40DD-AFC4-6F175D3DCCD1}">
                        <a14:hiddenFill xmlns:a14="http://schemas.microsoft.com/office/drawing/2010/main">
                          <a:noFill/>
                        </a14:hiddenFill>
                      </a:ext>
                      <a:ext uri="{91240B29-F687-4F45-9708-019B960494DF}">
                        <a14:hiddenLine xmlns:a14="http://schemas.microsoft.com/office/drawing/2010/main" w="9525">
                          <a:solidFill>
                            <a:srgbClr val="000000"/>
                          </a:solidFill>
                          <a:round/>
                        </a14:hiddenLine>
                      </a:ext>
                    </a:extLst>
                  </p:spPr>
                  <p:txBody>
                    <a:bodyPr/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</p:grpSp>
        </p:grpSp>
        <p:sp>
          <p:nvSpPr>
            <p:cNvPr id="4" name="Line 406"/>
            <p:cNvSpPr>
              <a:spLocks noChangeShapeType="1"/>
            </p:cNvSpPr>
            <p:nvPr/>
          </p:nvSpPr>
          <p:spPr bwMode="auto">
            <a:xfrm>
              <a:off x="2786" y="1956"/>
              <a:ext cx="1" cy="94"/>
            </a:xfrm>
            <a:prstGeom prst="line">
              <a:avLst/>
            </a:prstGeom>
            <a:noFill/>
            <a:ln w="19050">
              <a:solidFill>
                <a:srgbClr val="000000"/>
              </a:solidFill>
              <a:rou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407" name="Text Box 409"/>
          <p:cNvSpPr txBox="1">
            <a:spLocks noChangeArrowheads="1"/>
          </p:cNvSpPr>
          <p:nvPr/>
        </p:nvSpPr>
        <p:spPr bwMode="auto">
          <a:xfrm>
            <a:off x="8538458" y="3694144"/>
            <a:ext cx="25146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2</a:t>
            </a:r>
            <a:r>
              <a:rPr lang="zh-CN" altLang="en-US"/>
              <a:t>分</a:t>
            </a:r>
            <a:r>
              <a:rPr lang="en-US" altLang="zh-CN"/>
              <a:t>7.6</a:t>
            </a:r>
            <a:r>
              <a:rPr lang="zh-CN" altLang="en-US"/>
              <a:t>秒</a:t>
            </a:r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Text Box 404"/>
          <p:cNvSpPr txBox="1">
            <a:spLocks noChangeArrowheads="1"/>
          </p:cNvSpPr>
          <p:nvPr/>
        </p:nvSpPr>
        <p:spPr bwMode="auto">
          <a:xfrm>
            <a:off x="9007763" y="3628220"/>
            <a:ext cx="21336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3200" kern="1200">
                <a:solidFill>
                  <a:srgbClr val="FF3300"/>
                </a:solidFill>
                <a:latin typeface="华文新魏" pitchFamily="2" charset="-122"/>
                <a:ea typeface="华文新魏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1</a:t>
            </a:r>
            <a:r>
              <a:rPr lang="zh-CN" altLang="en-US"/>
              <a:t>分</a:t>
            </a:r>
            <a:r>
              <a:rPr lang="en-US" altLang="zh-CN"/>
              <a:t>51.4</a:t>
            </a:r>
            <a:r>
              <a:rPr lang="zh-CN" altLang="en-US"/>
              <a:t>秒</a:t>
            </a:r>
          </a:p>
        </p:txBody>
      </p:sp>
      <p:grpSp>
        <p:nvGrpSpPr>
          <p:cNvPr id="404" name="Group 2"/>
          <p:cNvGrpSpPr/>
          <p:nvPr/>
        </p:nvGrpSpPr>
        <p:grpSpPr>
          <a:xfrm>
            <a:off x="3555381" y="1064289"/>
            <a:ext cx="4578070" cy="5328573"/>
            <a:chOff x="1536" y="432"/>
            <a:chExt cx="2928" cy="3408"/>
          </a:xfrm>
        </p:grpSpPr>
        <p:grpSp>
          <p:nvGrpSpPr>
            <p:cNvPr id="405" name="Group 3"/>
            <p:cNvGrpSpPr/>
            <p:nvPr/>
          </p:nvGrpSpPr>
          <p:grpSpPr>
            <a:xfrm>
              <a:off x="1536" y="432"/>
              <a:ext cx="2928" cy="3408"/>
              <a:chOff x="1536" y="432"/>
              <a:chExt cx="2928" cy="3408"/>
            </a:xfrm>
          </p:grpSpPr>
          <p:sp>
            <p:nvSpPr>
              <p:cNvPr id="420" name="Oval 4"/>
              <p:cNvSpPr>
                <a:spLocks noChangeAspect="1" noChangeArrowheads="1"/>
              </p:cNvSpPr>
              <p:nvPr/>
            </p:nvSpPr>
            <p:spPr bwMode="auto">
              <a:xfrm>
                <a:off x="1536" y="966"/>
                <a:ext cx="2928" cy="2874"/>
              </a:xfrm>
              <a:prstGeom prst="ellipse">
                <a:avLst/>
              </a:prstGeom>
              <a:gradFill rotWithShape="0">
                <a:gsLst>
                  <a:gs pos="0">
                    <a:srgbClr val="FFFFFF"/>
                  </a:gs>
                  <a:gs pos="100000">
                    <a:srgbClr val="FFFFFF">
                      <a:gamma/>
                      <a:shade val="66275"/>
                      <a:invGamma/>
                    </a:srgbClr>
                  </a:gs>
                </a:gsLst>
                <a:lin ang="2700000" scaled="1"/>
              </a:gra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1" name="Oval 5"/>
              <p:cNvSpPr>
                <a:spLocks noChangeAspect="1" noChangeArrowheads="1"/>
              </p:cNvSpPr>
              <p:nvPr/>
            </p:nvSpPr>
            <p:spPr bwMode="auto">
              <a:xfrm>
                <a:off x="1623" y="1039"/>
                <a:ext cx="2770" cy="2719"/>
              </a:xfrm>
              <a:prstGeom prst="ellipse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grpSp>
            <p:nvGrpSpPr>
              <p:cNvPr id="422" name="Group 6"/>
              <p:cNvGrpSpPr>
                <a:grpSpLocks noChangeAspect="1"/>
              </p:cNvGrpSpPr>
              <p:nvPr/>
            </p:nvGrpSpPr>
            <p:grpSpPr>
              <a:xfrm>
                <a:off x="1625" y="1040"/>
                <a:ext cx="2770" cy="2720"/>
                <a:chOff x="1000" y="800"/>
                <a:chExt cx="6400" cy="6400"/>
              </a:xfrm>
            </p:grpSpPr>
            <p:sp>
              <p:nvSpPr>
                <p:cNvPr id="505" name="Line 7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4200" y="800"/>
                  <a:ext cx="0" cy="44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06" name="Line 8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4263" y="801"/>
                  <a:ext cx="4" cy="20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07" name="Line 9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4326" y="803"/>
                  <a:ext cx="8" cy="20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08" name="Line 10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4388" y="806"/>
                  <a:ext cx="13" cy="20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09" name="Line 11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4451" y="811"/>
                  <a:ext cx="17" cy="20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10" name="Line 12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4497" y="818"/>
                  <a:ext cx="37" cy="35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11" name="Line 13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4576" y="825"/>
                  <a:ext cx="25" cy="19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12" name="Line 14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4638" y="834"/>
                  <a:ext cx="29" cy="19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13" name="Line 15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4700" y="845"/>
                  <a:ext cx="34" cy="19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14" name="Line 16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4762" y="857"/>
                  <a:ext cx="38" cy="1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15" name="Line 17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4774" y="870"/>
                  <a:ext cx="91" cy="43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16" name="Line 18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4885" y="885"/>
                  <a:ext cx="46" cy="19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17" name="Line 19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4946" y="901"/>
                  <a:ext cx="50" cy="19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18" name="Line 20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5007" y="918"/>
                  <a:ext cx="54" cy="19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19" name="Line 21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5067" y="937"/>
                  <a:ext cx="58" cy="19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20" name="Line 22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5078" y="957"/>
                  <a:ext cx="111" cy="342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21" name="Line 23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5187" y="978"/>
                  <a:ext cx="65" cy="18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22" name="Line 24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5246" y="1001"/>
                  <a:ext cx="69" cy="18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23" name="Line 25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5304" y="1025"/>
                  <a:ext cx="74" cy="18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24" name="Line 26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5363" y="1050"/>
                  <a:ext cx="77" cy="18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25" name="Line 27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5323" y="1077"/>
                  <a:ext cx="179" cy="402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26" name="Line 28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5477" y="1105"/>
                  <a:ext cx="85" cy="18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27" name="Line 29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5534" y="1134"/>
                  <a:ext cx="89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28" name="Line 30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5590" y="1164"/>
                  <a:ext cx="93" cy="17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29" name="Line 31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5645" y="1196"/>
                  <a:ext cx="97" cy="17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30" name="Line 32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5620" y="1229"/>
                  <a:ext cx="180" cy="31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31" name="Line 33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5754" y="1263"/>
                  <a:ext cx="104" cy="17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32" name="Line 34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5807" y="1298"/>
                  <a:ext cx="108" cy="16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33" name="Line 35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5860" y="1335"/>
                  <a:ext cx="111" cy="16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34" name="Line 36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5912" y="1372"/>
                  <a:ext cx="114" cy="16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35" name="Line 37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5822" y="1411"/>
                  <a:ext cx="259" cy="35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36" name="Line 38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014" y="1451"/>
                  <a:ext cx="121" cy="15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37" name="Line 39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063" y="1492"/>
                  <a:ext cx="125" cy="15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38" name="Line 40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112" y="1534"/>
                  <a:ext cx="128" cy="15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39" name="Line 41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160" y="1578"/>
                  <a:ext cx="131" cy="15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40" name="Line 42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100" y="1622"/>
                  <a:ext cx="241" cy="26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41" name="Line 43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254" y="1667"/>
                  <a:ext cx="137" cy="14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42" name="Line 44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299" y="1714"/>
                  <a:ext cx="140" cy="14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43" name="Line 45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343" y="1761"/>
                  <a:ext cx="143" cy="14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44" name="Line 46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387" y="1809"/>
                  <a:ext cx="146" cy="13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45" name="Line 47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251" y="1859"/>
                  <a:ext cx="327" cy="29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46" name="Line 48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471" y="1909"/>
                  <a:ext cx="151" cy="13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47" name="Line 49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512" y="1960"/>
                  <a:ext cx="154" cy="12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48" name="Line 50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551" y="2012"/>
                  <a:ext cx="157" cy="12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49" name="Line 51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590" y="2065"/>
                  <a:ext cx="159" cy="12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0" name="Line 52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498" y="2119"/>
                  <a:ext cx="291" cy="212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1" name="Line 53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663" y="2174"/>
                  <a:ext cx="165" cy="11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2" name="Line 54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699" y="2229"/>
                  <a:ext cx="166" cy="11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3" name="Line 55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733" y="2285"/>
                  <a:ext cx="169" cy="10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4" name="Line 56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766" y="2342"/>
                  <a:ext cx="171" cy="10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5" name="Line 57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590" y="2400"/>
                  <a:ext cx="381" cy="22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6" name="Line 58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829" y="2458"/>
                  <a:ext cx="175" cy="9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7" name="Line 59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859" y="2517"/>
                  <a:ext cx="177" cy="9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8" name="Line 60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887" y="2577"/>
                  <a:ext cx="179" cy="8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59" name="Line 61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914" y="2638"/>
                  <a:ext cx="181" cy="8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0" name="Line 62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794" y="2698"/>
                  <a:ext cx="329" cy="14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1" name="Line 63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966" y="2760"/>
                  <a:ext cx="184" cy="7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2" name="Line 64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989" y="2822"/>
                  <a:ext cx="186" cy="7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3" name="Line 65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7012" y="2885"/>
                  <a:ext cx="187" cy="6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4" name="Line 66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7033" y="2948"/>
                  <a:ext cx="189" cy="6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5" name="Line 67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825" y="3011"/>
                  <a:ext cx="418" cy="13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6" name="Line 68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7072" y="3075"/>
                  <a:ext cx="191" cy="5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7" name="Line 69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7089" y="3139"/>
                  <a:ext cx="193" cy="5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8" name="Line 70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7106" y="3204"/>
                  <a:ext cx="193" cy="5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69" name="Line 71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7121" y="3269"/>
                  <a:ext cx="194" cy="4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0" name="Line 72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978" y="3335"/>
                  <a:ext cx="352" cy="7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1" name="Line 73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7147" y="3400"/>
                  <a:ext cx="196" cy="3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2" name="Line 74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7158" y="3466"/>
                  <a:ext cx="197" cy="3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3" name="Line 75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7168" y="3533"/>
                  <a:ext cx="198" cy="2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4" name="Line 76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7176" y="3599"/>
                  <a:ext cx="199" cy="2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5" name="Line 77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6945" y="3666"/>
                  <a:ext cx="437" cy="4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6" name="Line 78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7189" y="3732"/>
                  <a:ext cx="200" cy="1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7" name="Line 79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7194" y="3799"/>
                  <a:ext cx="200" cy="1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8" name="Line 80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7197" y="3866"/>
                  <a:ext cx="200" cy="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79" name="Line 81"/>
                <p:cNvSpPr>
                  <a:spLocks noChangeAspect="1" noChangeShapeType="1"/>
                </p:cNvSpPr>
                <p:nvPr/>
              </p:nvSpPr>
              <p:spPr bwMode="auto">
                <a:xfrm flipV="1">
                  <a:off x="7199" y="3933"/>
                  <a:ext cx="200" cy="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80" name="Line 82"/>
                <p:cNvSpPr>
                  <a:spLocks noChangeAspect="1" noChangeShapeType="1"/>
                </p:cNvSpPr>
                <p:nvPr/>
              </p:nvSpPr>
              <p:spPr bwMode="auto">
                <a:xfrm>
                  <a:off x="7040" y="4000"/>
                  <a:ext cx="360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81" name="Line 83"/>
                <p:cNvSpPr>
                  <a:spLocks noChangeAspect="1" noChangeShapeType="1"/>
                </p:cNvSpPr>
                <p:nvPr/>
              </p:nvSpPr>
              <p:spPr bwMode="auto">
                <a:xfrm>
                  <a:off x="7199" y="4063"/>
                  <a:ext cx="200" cy="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82" name="Line 84"/>
                <p:cNvSpPr>
                  <a:spLocks noChangeAspect="1" noChangeShapeType="1"/>
                </p:cNvSpPr>
                <p:nvPr/>
              </p:nvSpPr>
              <p:spPr bwMode="auto">
                <a:xfrm>
                  <a:off x="7197" y="4126"/>
                  <a:ext cx="200" cy="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83" name="Line 85"/>
                <p:cNvSpPr>
                  <a:spLocks noChangeAspect="1" noChangeShapeType="1"/>
                </p:cNvSpPr>
                <p:nvPr/>
              </p:nvSpPr>
              <p:spPr bwMode="auto">
                <a:xfrm>
                  <a:off x="7194" y="4188"/>
                  <a:ext cx="200" cy="1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84" name="Line 86"/>
                <p:cNvSpPr>
                  <a:spLocks noChangeAspect="1" noChangeShapeType="1"/>
                </p:cNvSpPr>
                <p:nvPr/>
              </p:nvSpPr>
              <p:spPr bwMode="auto">
                <a:xfrm>
                  <a:off x="7189" y="4251"/>
                  <a:ext cx="200" cy="1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85" name="Line 87"/>
                <p:cNvSpPr>
                  <a:spLocks noChangeAspect="1" noChangeShapeType="1"/>
                </p:cNvSpPr>
                <p:nvPr/>
              </p:nvSpPr>
              <p:spPr bwMode="auto">
                <a:xfrm>
                  <a:off x="6945" y="4289"/>
                  <a:ext cx="437" cy="4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86" name="Line 88"/>
                <p:cNvSpPr>
                  <a:spLocks noChangeAspect="1" noChangeShapeType="1"/>
                </p:cNvSpPr>
                <p:nvPr/>
              </p:nvSpPr>
              <p:spPr bwMode="auto">
                <a:xfrm>
                  <a:off x="7176" y="4376"/>
                  <a:ext cx="199" cy="2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87" name="Line 89"/>
                <p:cNvSpPr>
                  <a:spLocks noChangeAspect="1" noChangeShapeType="1"/>
                </p:cNvSpPr>
                <p:nvPr/>
              </p:nvSpPr>
              <p:spPr bwMode="auto">
                <a:xfrm>
                  <a:off x="7168" y="4438"/>
                  <a:ext cx="198" cy="2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88" name="Line 90"/>
                <p:cNvSpPr>
                  <a:spLocks noChangeAspect="1" noChangeShapeType="1"/>
                </p:cNvSpPr>
                <p:nvPr/>
              </p:nvSpPr>
              <p:spPr bwMode="auto">
                <a:xfrm>
                  <a:off x="7158" y="4500"/>
                  <a:ext cx="197" cy="3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89" name="Line 91"/>
                <p:cNvSpPr>
                  <a:spLocks noChangeAspect="1" noChangeShapeType="1"/>
                </p:cNvSpPr>
                <p:nvPr/>
              </p:nvSpPr>
              <p:spPr bwMode="auto">
                <a:xfrm>
                  <a:off x="7147" y="4562"/>
                  <a:ext cx="196" cy="3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90" name="Line 92"/>
                <p:cNvSpPr>
                  <a:spLocks noChangeAspect="1" noChangeShapeType="1"/>
                </p:cNvSpPr>
                <p:nvPr/>
              </p:nvSpPr>
              <p:spPr bwMode="auto">
                <a:xfrm>
                  <a:off x="6978" y="4590"/>
                  <a:ext cx="352" cy="7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91" name="Line 93"/>
                <p:cNvSpPr>
                  <a:spLocks noChangeAspect="1" noChangeShapeType="1"/>
                </p:cNvSpPr>
                <p:nvPr/>
              </p:nvSpPr>
              <p:spPr bwMode="auto">
                <a:xfrm>
                  <a:off x="7121" y="4685"/>
                  <a:ext cx="194" cy="4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92" name="Line 94"/>
                <p:cNvSpPr>
                  <a:spLocks noChangeAspect="1" noChangeShapeType="1"/>
                </p:cNvSpPr>
                <p:nvPr/>
              </p:nvSpPr>
              <p:spPr bwMode="auto">
                <a:xfrm>
                  <a:off x="7106" y="4746"/>
                  <a:ext cx="193" cy="5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93" name="Line 95"/>
                <p:cNvSpPr>
                  <a:spLocks noChangeAspect="1" noChangeShapeType="1"/>
                </p:cNvSpPr>
                <p:nvPr/>
              </p:nvSpPr>
              <p:spPr bwMode="auto">
                <a:xfrm>
                  <a:off x="7089" y="4807"/>
                  <a:ext cx="193" cy="5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94" name="Line 96"/>
                <p:cNvSpPr>
                  <a:spLocks noChangeAspect="1" noChangeShapeType="1"/>
                </p:cNvSpPr>
                <p:nvPr/>
              </p:nvSpPr>
              <p:spPr bwMode="auto">
                <a:xfrm>
                  <a:off x="7072" y="4867"/>
                  <a:ext cx="191" cy="5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95" name="Line 97"/>
                <p:cNvSpPr>
                  <a:spLocks noChangeAspect="1" noChangeShapeType="1"/>
                </p:cNvSpPr>
                <p:nvPr/>
              </p:nvSpPr>
              <p:spPr bwMode="auto">
                <a:xfrm>
                  <a:off x="6825" y="4853"/>
                  <a:ext cx="418" cy="13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96" name="Line 98"/>
                <p:cNvSpPr>
                  <a:spLocks noChangeAspect="1" noChangeShapeType="1"/>
                </p:cNvSpPr>
                <p:nvPr/>
              </p:nvSpPr>
              <p:spPr bwMode="auto">
                <a:xfrm>
                  <a:off x="7033" y="4987"/>
                  <a:ext cx="189" cy="6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97" name="Line 99"/>
                <p:cNvSpPr>
                  <a:spLocks noChangeAspect="1" noChangeShapeType="1"/>
                </p:cNvSpPr>
                <p:nvPr/>
              </p:nvSpPr>
              <p:spPr bwMode="auto">
                <a:xfrm>
                  <a:off x="7012" y="5046"/>
                  <a:ext cx="187" cy="6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98" name="Line 100"/>
                <p:cNvSpPr>
                  <a:spLocks noChangeAspect="1" noChangeShapeType="1"/>
                </p:cNvSpPr>
                <p:nvPr/>
              </p:nvSpPr>
              <p:spPr bwMode="auto">
                <a:xfrm>
                  <a:off x="6989" y="5104"/>
                  <a:ext cx="186" cy="7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599" name="Line 101"/>
                <p:cNvSpPr>
                  <a:spLocks noChangeAspect="1" noChangeShapeType="1"/>
                </p:cNvSpPr>
                <p:nvPr/>
              </p:nvSpPr>
              <p:spPr bwMode="auto">
                <a:xfrm>
                  <a:off x="6966" y="5163"/>
                  <a:ext cx="184" cy="7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00" name="Line 102"/>
                <p:cNvSpPr>
                  <a:spLocks noChangeAspect="1" noChangeShapeType="1"/>
                </p:cNvSpPr>
                <p:nvPr/>
              </p:nvSpPr>
              <p:spPr bwMode="auto">
                <a:xfrm>
                  <a:off x="6794" y="5155"/>
                  <a:ext cx="329" cy="14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01" name="Line 103"/>
                <p:cNvSpPr>
                  <a:spLocks noChangeAspect="1" noChangeShapeType="1"/>
                </p:cNvSpPr>
                <p:nvPr/>
              </p:nvSpPr>
              <p:spPr bwMode="auto">
                <a:xfrm>
                  <a:off x="6914" y="5277"/>
                  <a:ext cx="181" cy="8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02" name="Line 104"/>
                <p:cNvSpPr>
                  <a:spLocks noChangeAspect="1" noChangeShapeType="1"/>
                </p:cNvSpPr>
                <p:nvPr/>
              </p:nvSpPr>
              <p:spPr bwMode="auto">
                <a:xfrm>
                  <a:off x="6887" y="5334"/>
                  <a:ext cx="179" cy="8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03" name="Line 105"/>
                <p:cNvSpPr>
                  <a:spLocks noChangeAspect="1" noChangeShapeType="1"/>
                </p:cNvSpPr>
                <p:nvPr/>
              </p:nvSpPr>
              <p:spPr bwMode="auto">
                <a:xfrm>
                  <a:off x="6859" y="5390"/>
                  <a:ext cx="177" cy="9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04" name="Line 106"/>
                <p:cNvSpPr>
                  <a:spLocks noChangeAspect="1" noChangeShapeType="1"/>
                </p:cNvSpPr>
                <p:nvPr/>
              </p:nvSpPr>
              <p:spPr bwMode="auto">
                <a:xfrm>
                  <a:off x="6829" y="5445"/>
                  <a:ext cx="175" cy="9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05" name="Line 107"/>
                <p:cNvSpPr>
                  <a:spLocks noChangeAspect="1" noChangeShapeType="1"/>
                </p:cNvSpPr>
                <p:nvPr/>
              </p:nvSpPr>
              <p:spPr bwMode="auto">
                <a:xfrm>
                  <a:off x="6590" y="5380"/>
                  <a:ext cx="381" cy="22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06" name="Line 108"/>
                <p:cNvSpPr>
                  <a:spLocks noChangeAspect="1" noChangeShapeType="1"/>
                </p:cNvSpPr>
                <p:nvPr/>
              </p:nvSpPr>
              <p:spPr bwMode="auto">
                <a:xfrm>
                  <a:off x="6766" y="5554"/>
                  <a:ext cx="171" cy="10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07" name="Line 109"/>
                <p:cNvSpPr>
                  <a:spLocks noChangeAspect="1" noChangeShapeType="1"/>
                </p:cNvSpPr>
                <p:nvPr/>
              </p:nvSpPr>
              <p:spPr bwMode="auto">
                <a:xfrm>
                  <a:off x="6733" y="5607"/>
                  <a:ext cx="169" cy="10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08" name="Line 110"/>
                <p:cNvSpPr>
                  <a:spLocks noChangeAspect="1" noChangeShapeType="1"/>
                </p:cNvSpPr>
                <p:nvPr/>
              </p:nvSpPr>
              <p:spPr bwMode="auto">
                <a:xfrm>
                  <a:off x="6699" y="5660"/>
                  <a:ext cx="166" cy="11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09" name="Line 111"/>
                <p:cNvSpPr>
                  <a:spLocks noChangeAspect="1" noChangeShapeType="1"/>
                </p:cNvSpPr>
                <p:nvPr/>
              </p:nvSpPr>
              <p:spPr bwMode="auto">
                <a:xfrm>
                  <a:off x="6663" y="5712"/>
                  <a:ext cx="165" cy="11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10" name="Line 112"/>
                <p:cNvSpPr>
                  <a:spLocks noChangeAspect="1" noChangeShapeType="1"/>
                </p:cNvSpPr>
                <p:nvPr/>
              </p:nvSpPr>
              <p:spPr bwMode="auto">
                <a:xfrm>
                  <a:off x="6498" y="5669"/>
                  <a:ext cx="291" cy="212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11" name="Line 113"/>
                <p:cNvSpPr>
                  <a:spLocks noChangeAspect="1" noChangeShapeType="1"/>
                </p:cNvSpPr>
                <p:nvPr/>
              </p:nvSpPr>
              <p:spPr bwMode="auto">
                <a:xfrm>
                  <a:off x="6590" y="5814"/>
                  <a:ext cx="159" cy="12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12" name="Line 114"/>
                <p:cNvSpPr>
                  <a:spLocks noChangeAspect="1" noChangeShapeType="1"/>
                </p:cNvSpPr>
                <p:nvPr/>
              </p:nvSpPr>
              <p:spPr bwMode="auto">
                <a:xfrm>
                  <a:off x="6551" y="5863"/>
                  <a:ext cx="157" cy="12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13" name="Line 115"/>
                <p:cNvSpPr>
                  <a:spLocks noChangeAspect="1" noChangeShapeType="1"/>
                </p:cNvSpPr>
                <p:nvPr/>
              </p:nvSpPr>
              <p:spPr bwMode="auto">
                <a:xfrm>
                  <a:off x="6512" y="5912"/>
                  <a:ext cx="154" cy="12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14" name="Line 116"/>
                <p:cNvSpPr>
                  <a:spLocks noChangeAspect="1" noChangeShapeType="1"/>
                </p:cNvSpPr>
                <p:nvPr/>
              </p:nvSpPr>
              <p:spPr bwMode="auto">
                <a:xfrm>
                  <a:off x="6471" y="5960"/>
                  <a:ext cx="151" cy="13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15" name="Line 117"/>
                <p:cNvSpPr>
                  <a:spLocks noChangeAspect="1" noChangeShapeType="1"/>
                </p:cNvSpPr>
                <p:nvPr/>
              </p:nvSpPr>
              <p:spPr bwMode="auto">
                <a:xfrm>
                  <a:off x="6251" y="5847"/>
                  <a:ext cx="327" cy="29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16" name="Line 118"/>
                <p:cNvSpPr>
                  <a:spLocks noChangeAspect="1" noChangeShapeType="1"/>
                </p:cNvSpPr>
                <p:nvPr/>
              </p:nvSpPr>
              <p:spPr bwMode="auto">
                <a:xfrm>
                  <a:off x="6387" y="6054"/>
                  <a:ext cx="146" cy="13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17" name="Line 119"/>
                <p:cNvSpPr>
                  <a:spLocks noChangeAspect="1" noChangeShapeType="1"/>
                </p:cNvSpPr>
                <p:nvPr/>
              </p:nvSpPr>
              <p:spPr bwMode="auto">
                <a:xfrm>
                  <a:off x="6343" y="6099"/>
                  <a:ext cx="143" cy="14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18" name="Line 120"/>
                <p:cNvSpPr>
                  <a:spLocks noChangeAspect="1" noChangeShapeType="1"/>
                </p:cNvSpPr>
                <p:nvPr/>
              </p:nvSpPr>
              <p:spPr bwMode="auto">
                <a:xfrm>
                  <a:off x="6299" y="6143"/>
                  <a:ext cx="140" cy="14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19" name="Line 121"/>
                <p:cNvSpPr>
                  <a:spLocks noChangeAspect="1" noChangeShapeType="1"/>
                </p:cNvSpPr>
                <p:nvPr/>
              </p:nvSpPr>
              <p:spPr bwMode="auto">
                <a:xfrm>
                  <a:off x="6254" y="6187"/>
                  <a:ext cx="137" cy="14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20" name="Line 122"/>
                <p:cNvSpPr>
                  <a:spLocks noChangeAspect="1" noChangeShapeType="1"/>
                </p:cNvSpPr>
                <p:nvPr/>
              </p:nvSpPr>
              <p:spPr bwMode="auto">
                <a:xfrm>
                  <a:off x="6100" y="6111"/>
                  <a:ext cx="241" cy="26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21" name="Line 123"/>
                <p:cNvSpPr>
                  <a:spLocks noChangeAspect="1" noChangeShapeType="1"/>
                </p:cNvSpPr>
                <p:nvPr/>
              </p:nvSpPr>
              <p:spPr bwMode="auto">
                <a:xfrm>
                  <a:off x="6160" y="6271"/>
                  <a:ext cx="131" cy="15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22" name="Line 124"/>
                <p:cNvSpPr>
                  <a:spLocks noChangeAspect="1" noChangeShapeType="1"/>
                </p:cNvSpPr>
                <p:nvPr/>
              </p:nvSpPr>
              <p:spPr bwMode="auto">
                <a:xfrm>
                  <a:off x="6112" y="6312"/>
                  <a:ext cx="128" cy="15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23" name="Line 125"/>
                <p:cNvSpPr>
                  <a:spLocks noChangeAspect="1" noChangeShapeType="1"/>
                </p:cNvSpPr>
                <p:nvPr/>
              </p:nvSpPr>
              <p:spPr bwMode="auto">
                <a:xfrm>
                  <a:off x="6063" y="6351"/>
                  <a:ext cx="125" cy="15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24" name="Line 126"/>
                <p:cNvSpPr>
                  <a:spLocks noChangeAspect="1" noChangeShapeType="1"/>
                </p:cNvSpPr>
                <p:nvPr/>
              </p:nvSpPr>
              <p:spPr bwMode="auto">
                <a:xfrm>
                  <a:off x="6014" y="6390"/>
                  <a:ext cx="121" cy="15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25" name="Line 127"/>
                <p:cNvSpPr>
                  <a:spLocks noChangeAspect="1" noChangeShapeType="1"/>
                </p:cNvSpPr>
                <p:nvPr/>
              </p:nvSpPr>
              <p:spPr bwMode="auto">
                <a:xfrm>
                  <a:off x="5822" y="6233"/>
                  <a:ext cx="259" cy="35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26" name="Line 128"/>
                <p:cNvSpPr>
                  <a:spLocks noChangeAspect="1" noChangeShapeType="1"/>
                </p:cNvSpPr>
                <p:nvPr/>
              </p:nvSpPr>
              <p:spPr bwMode="auto">
                <a:xfrm>
                  <a:off x="5912" y="6463"/>
                  <a:ext cx="114" cy="16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27" name="Line 129"/>
                <p:cNvSpPr>
                  <a:spLocks noChangeAspect="1" noChangeShapeType="1"/>
                </p:cNvSpPr>
                <p:nvPr/>
              </p:nvSpPr>
              <p:spPr bwMode="auto">
                <a:xfrm>
                  <a:off x="5860" y="6499"/>
                  <a:ext cx="111" cy="16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28" name="Line 130"/>
                <p:cNvSpPr>
                  <a:spLocks noChangeAspect="1" noChangeShapeType="1"/>
                </p:cNvSpPr>
                <p:nvPr/>
              </p:nvSpPr>
              <p:spPr bwMode="auto">
                <a:xfrm>
                  <a:off x="5807" y="6533"/>
                  <a:ext cx="108" cy="16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29" name="Line 131"/>
                <p:cNvSpPr>
                  <a:spLocks noChangeAspect="1" noChangeShapeType="1"/>
                </p:cNvSpPr>
                <p:nvPr/>
              </p:nvSpPr>
              <p:spPr bwMode="auto">
                <a:xfrm>
                  <a:off x="5754" y="6566"/>
                  <a:ext cx="104" cy="17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30" name="Line 132"/>
                <p:cNvSpPr>
                  <a:spLocks noChangeAspect="1" noChangeShapeType="1"/>
                </p:cNvSpPr>
                <p:nvPr/>
              </p:nvSpPr>
              <p:spPr bwMode="auto">
                <a:xfrm>
                  <a:off x="5620" y="6460"/>
                  <a:ext cx="180" cy="31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31" name="Line 133"/>
                <p:cNvSpPr>
                  <a:spLocks noChangeAspect="1" noChangeShapeType="1"/>
                </p:cNvSpPr>
                <p:nvPr/>
              </p:nvSpPr>
              <p:spPr bwMode="auto">
                <a:xfrm>
                  <a:off x="5645" y="6629"/>
                  <a:ext cx="97" cy="17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32" name="Line 134"/>
                <p:cNvSpPr>
                  <a:spLocks noChangeAspect="1" noChangeShapeType="1"/>
                </p:cNvSpPr>
                <p:nvPr/>
              </p:nvSpPr>
              <p:spPr bwMode="auto">
                <a:xfrm>
                  <a:off x="5590" y="6659"/>
                  <a:ext cx="93" cy="17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33" name="Line 135"/>
                <p:cNvSpPr>
                  <a:spLocks noChangeAspect="1" noChangeShapeType="1"/>
                </p:cNvSpPr>
                <p:nvPr/>
              </p:nvSpPr>
              <p:spPr bwMode="auto">
                <a:xfrm>
                  <a:off x="5534" y="6687"/>
                  <a:ext cx="89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34" name="Line 136"/>
                <p:cNvSpPr>
                  <a:spLocks noChangeAspect="1" noChangeShapeType="1"/>
                </p:cNvSpPr>
                <p:nvPr/>
              </p:nvSpPr>
              <p:spPr bwMode="auto">
                <a:xfrm>
                  <a:off x="5477" y="6714"/>
                  <a:ext cx="85" cy="18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35" name="Line 137"/>
                <p:cNvSpPr>
                  <a:spLocks noChangeAspect="1" noChangeShapeType="1"/>
                </p:cNvSpPr>
                <p:nvPr/>
              </p:nvSpPr>
              <p:spPr bwMode="auto">
                <a:xfrm>
                  <a:off x="5323" y="6521"/>
                  <a:ext cx="179" cy="402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36" name="Line 138"/>
                <p:cNvSpPr>
                  <a:spLocks noChangeAspect="1" noChangeShapeType="1"/>
                </p:cNvSpPr>
                <p:nvPr/>
              </p:nvSpPr>
              <p:spPr bwMode="auto">
                <a:xfrm>
                  <a:off x="5363" y="6766"/>
                  <a:ext cx="77" cy="18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37" name="Line 139"/>
                <p:cNvSpPr>
                  <a:spLocks noChangeAspect="1" noChangeShapeType="1"/>
                </p:cNvSpPr>
                <p:nvPr/>
              </p:nvSpPr>
              <p:spPr bwMode="auto">
                <a:xfrm>
                  <a:off x="5304" y="6789"/>
                  <a:ext cx="74" cy="18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38" name="Line 140"/>
                <p:cNvSpPr>
                  <a:spLocks noChangeAspect="1" noChangeShapeType="1"/>
                </p:cNvSpPr>
                <p:nvPr/>
              </p:nvSpPr>
              <p:spPr bwMode="auto">
                <a:xfrm>
                  <a:off x="5246" y="6812"/>
                  <a:ext cx="69" cy="18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39" name="Line 141"/>
                <p:cNvSpPr>
                  <a:spLocks noChangeAspect="1" noChangeShapeType="1"/>
                </p:cNvSpPr>
                <p:nvPr/>
              </p:nvSpPr>
              <p:spPr bwMode="auto">
                <a:xfrm>
                  <a:off x="5187" y="6833"/>
                  <a:ext cx="65" cy="18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40" name="Line 142"/>
                <p:cNvSpPr>
                  <a:spLocks noChangeAspect="1" noChangeShapeType="1"/>
                </p:cNvSpPr>
                <p:nvPr/>
              </p:nvSpPr>
              <p:spPr bwMode="auto">
                <a:xfrm>
                  <a:off x="5078" y="6701"/>
                  <a:ext cx="111" cy="342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41" name="Line 143"/>
                <p:cNvSpPr>
                  <a:spLocks noChangeAspect="1" noChangeShapeType="1"/>
                </p:cNvSpPr>
                <p:nvPr/>
              </p:nvSpPr>
              <p:spPr bwMode="auto">
                <a:xfrm>
                  <a:off x="5067" y="6872"/>
                  <a:ext cx="58" cy="19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42" name="Line 144"/>
                <p:cNvSpPr>
                  <a:spLocks noChangeAspect="1" noChangeShapeType="1"/>
                </p:cNvSpPr>
                <p:nvPr/>
              </p:nvSpPr>
              <p:spPr bwMode="auto">
                <a:xfrm>
                  <a:off x="5007" y="6889"/>
                  <a:ext cx="54" cy="19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43" name="Line 145"/>
                <p:cNvSpPr>
                  <a:spLocks noChangeAspect="1" noChangeShapeType="1"/>
                </p:cNvSpPr>
                <p:nvPr/>
              </p:nvSpPr>
              <p:spPr bwMode="auto">
                <a:xfrm>
                  <a:off x="4946" y="6906"/>
                  <a:ext cx="50" cy="19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44" name="Line 146"/>
                <p:cNvSpPr>
                  <a:spLocks noChangeAspect="1" noChangeShapeType="1"/>
                </p:cNvSpPr>
                <p:nvPr/>
              </p:nvSpPr>
              <p:spPr bwMode="auto">
                <a:xfrm>
                  <a:off x="4885" y="6921"/>
                  <a:ext cx="46" cy="19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45" name="Line 147"/>
                <p:cNvSpPr>
                  <a:spLocks noChangeAspect="1" noChangeShapeType="1"/>
                </p:cNvSpPr>
                <p:nvPr/>
              </p:nvSpPr>
              <p:spPr bwMode="auto">
                <a:xfrm>
                  <a:off x="4774" y="6700"/>
                  <a:ext cx="91" cy="43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46" name="Line 148"/>
                <p:cNvSpPr>
                  <a:spLocks noChangeAspect="1" noChangeShapeType="1"/>
                </p:cNvSpPr>
                <p:nvPr/>
              </p:nvSpPr>
              <p:spPr bwMode="auto">
                <a:xfrm>
                  <a:off x="4762" y="6947"/>
                  <a:ext cx="38" cy="1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47" name="Line 149"/>
                <p:cNvSpPr>
                  <a:spLocks noChangeAspect="1" noChangeShapeType="1"/>
                </p:cNvSpPr>
                <p:nvPr/>
              </p:nvSpPr>
              <p:spPr bwMode="auto">
                <a:xfrm>
                  <a:off x="4700" y="6958"/>
                  <a:ext cx="34" cy="19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48" name="Line 150"/>
                <p:cNvSpPr>
                  <a:spLocks noChangeAspect="1" noChangeShapeType="1"/>
                </p:cNvSpPr>
                <p:nvPr/>
              </p:nvSpPr>
              <p:spPr bwMode="auto">
                <a:xfrm>
                  <a:off x="4638" y="6968"/>
                  <a:ext cx="29" cy="19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49" name="Line 151"/>
                <p:cNvSpPr>
                  <a:spLocks noChangeAspect="1" noChangeShapeType="1"/>
                </p:cNvSpPr>
                <p:nvPr/>
              </p:nvSpPr>
              <p:spPr bwMode="auto">
                <a:xfrm>
                  <a:off x="4576" y="6976"/>
                  <a:ext cx="25" cy="19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50" name="Line 152"/>
                <p:cNvSpPr>
                  <a:spLocks noChangeAspect="1" noChangeShapeType="1"/>
                </p:cNvSpPr>
                <p:nvPr/>
              </p:nvSpPr>
              <p:spPr bwMode="auto">
                <a:xfrm>
                  <a:off x="4497" y="6824"/>
                  <a:ext cx="37" cy="35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51" name="Line 153"/>
                <p:cNvSpPr>
                  <a:spLocks noChangeAspect="1" noChangeShapeType="1"/>
                </p:cNvSpPr>
                <p:nvPr/>
              </p:nvSpPr>
              <p:spPr bwMode="auto">
                <a:xfrm>
                  <a:off x="4451" y="6989"/>
                  <a:ext cx="17" cy="20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52" name="Line 154"/>
                <p:cNvSpPr>
                  <a:spLocks noChangeAspect="1" noChangeShapeType="1"/>
                </p:cNvSpPr>
                <p:nvPr/>
              </p:nvSpPr>
              <p:spPr bwMode="auto">
                <a:xfrm>
                  <a:off x="4388" y="6994"/>
                  <a:ext cx="13" cy="20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53" name="Line 155"/>
                <p:cNvSpPr>
                  <a:spLocks noChangeAspect="1" noChangeShapeType="1"/>
                </p:cNvSpPr>
                <p:nvPr/>
              </p:nvSpPr>
              <p:spPr bwMode="auto">
                <a:xfrm>
                  <a:off x="4326" y="6997"/>
                  <a:ext cx="8" cy="20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54" name="Line 156"/>
                <p:cNvSpPr>
                  <a:spLocks noChangeAspect="1" noChangeShapeType="1"/>
                </p:cNvSpPr>
                <p:nvPr/>
              </p:nvSpPr>
              <p:spPr bwMode="auto">
                <a:xfrm>
                  <a:off x="4263" y="6999"/>
                  <a:ext cx="4" cy="20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55" name="Line 157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4200" y="6760"/>
                  <a:ext cx="0" cy="44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56" name="Line 158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4133" y="6999"/>
                  <a:ext cx="4" cy="20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57" name="Line 159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4066" y="6997"/>
                  <a:ext cx="8" cy="20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58" name="Line 160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3999" y="6994"/>
                  <a:ext cx="13" cy="20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59" name="Line 161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3932" y="6989"/>
                  <a:ext cx="17" cy="20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60" name="Line 162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3865" y="6824"/>
                  <a:ext cx="38" cy="35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61" name="Line 163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3799" y="6976"/>
                  <a:ext cx="25" cy="19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62" name="Line 164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3733" y="6968"/>
                  <a:ext cx="29" cy="19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63" name="Line 165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3666" y="6958"/>
                  <a:ext cx="34" cy="19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64" name="Line 166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3600" y="6947"/>
                  <a:ext cx="38" cy="1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65" name="Line 167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3535" y="6700"/>
                  <a:ext cx="91" cy="43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66" name="Line 168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3469" y="6921"/>
                  <a:ext cx="46" cy="19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67" name="Line 169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3404" y="6906"/>
                  <a:ext cx="50" cy="19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68" name="Line 170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3339" y="6889"/>
                  <a:ext cx="54" cy="19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69" name="Line 171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3275" y="6872"/>
                  <a:ext cx="58" cy="19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70" name="Line 172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3211" y="6701"/>
                  <a:ext cx="111" cy="342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71" name="Line 173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3148" y="6833"/>
                  <a:ext cx="65" cy="18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72" name="Line 174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3085" y="6812"/>
                  <a:ext cx="69" cy="18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73" name="Line 175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3022" y="6789"/>
                  <a:ext cx="74" cy="18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74" name="Line 176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960" y="6766"/>
                  <a:ext cx="77" cy="18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75" name="Line 177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898" y="6521"/>
                  <a:ext cx="179" cy="402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76" name="Line 178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837" y="6714"/>
                  <a:ext cx="86" cy="18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77" name="Line 179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777" y="6687"/>
                  <a:ext cx="89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78" name="Line 180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717" y="6659"/>
                  <a:ext cx="93" cy="17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79" name="Line 181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658" y="6629"/>
                  <a:ext cx="97" cy="17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80" name="Line 182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600" y="6460"/>
                  <a:ext cx="180" cy="31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81" name="Line 183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542" y="6566"/>
                  <a:ext cx="104" cy="17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82" name="Line 184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485" y="6533"/>
                  <a:ext cx="107" cy="16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83" name="Line 185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429" y="6499"/>
                  <a:ext cx="111" cy="16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84" name="Line 186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374" y="6463"/>
                  <a:ext cx="114" cy="16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85" name="Line 187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319" y="6233"/>
                  <a:ext cx="259" cy="35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86" name="Line 188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265" y="6390"/>
                  <a:ext cx="121" cy="15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87" name="Line 189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212" y="6351"/>
                  <a:ext cx="125" cy="15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88" name="Line 190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160" y="6312"/>
                  <a:ext cx="128" cy="15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89" name="Line 191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109" y="6271"/>
                  <a:ext cx="131" cy="15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90" name="Line 192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059" y="6111"/>
                  <a:ext cx="241" cy="26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91" name="Line 193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2009" y="6187"/>
                  <a:ext cx="137" cy="14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92" name="Line 194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961" y="6143"/>
                  <a:ext cx="140" cy="14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93" name="Line 195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914" y="6099"/>
                  <a:ext cx="143" cy="14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94" name="Line 196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867" y="6054"/>
                  <a:ext cx="146" cy="13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95" name="Line 197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822" y="5847"/>
                  <a:ext cx="327" cy="29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96" name="Line 198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778" y="5960"/>
                  <a:ext cx="151" cy="13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97" name="Line 199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734" y="5912"/>
                  <a:ext cx="154" cy="12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98" name="Line 200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692" y="5863"/>
                  <a:ext cx="157" cy="12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699" name="Line 201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651" y="5814"/>
                  <a:ext cx="159" cy="12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00" name="Line 202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611" y="5669"/>
                  <a:ext cx="291" cy="212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01" name="Line 203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572" y="5712"/>
                  <a:ext cx="165" cy="11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02" name="Line 204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535" y="5660"/>
                  <a:ext cx="166" cy="11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03" name="Line 205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498" y="5607"/>
                  <a:ext cx="169" cy="10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04" name="Line 206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463" y="5554"/>
                  <a:ext cx="171" cy="10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05" name="Line 207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429" y="5380"/>
                  <a:ext cx="381" cy="22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06" name="Line 208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396" y="5445"/>
                  <a:ext cx="175" cy="9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07" name="Line 209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364" y="5390"/>
                  <a:ext cx="177" cy="9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08" name="Line 210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334" y="5334"/>
                  <a:ext cx="179" cy="8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09" name="Line 211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305" y="5277"/>
                  <a:ext cx="181" cy="8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0" name="Line 212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277" y="5155"/>
                  <a:ext cx="329" cy="14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1" name="Line 213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250" y="5163"/>
                  <a:ext cx="184" cy="7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2" name="Line 214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225" y="5104"/>
                  <a:ext cx="186" cy="7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3" name="Line 215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201" y="5046"/>
                  <a:ext cx="187" cy="6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4" name="Line 216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178" y="4987"/>
                  <a:ext cx="189" cy="6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5" name="Line 217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157" y="4853"/>
                  <a:ext cx="418" cy="13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6" name="Line 218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137" y="4867"/>
                  <a:ext cx="191" cy="5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7" name="Line 219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118" y="4807"/>
                  <a:ext cx="193" cy="5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8" name="Line 220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101" y="4746"/>
                  <a:ext cx="193" cy="5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19" name="Line 221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085" y="4685"/>
                  <a:ext cx="194" cy="4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20" name="Line 222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070" y="4590"/>
                  <a:ext cx="352" cy="7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21" name="Line 223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057" y="4562"/>
                  <a:ext cx="196" cy="3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22" name="Line 224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045" y="4500"/>
                  <a:ext cx="197" cy="3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23" name="Line 225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034" y="4438"/>
                  <a:ext cx="198" cy="2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24" name="Line 226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025" y="4376"/>
                  <a:ext cx="199" cy="2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25" name="Line 227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018" y="4288"/>
                  <a:ext cx="437" cy="4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26" name="Line 228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011" y="4251"/>
                  <a:ext cx="200" cy="1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27" name="Line 229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006" y="4188"/>
                  <a:ext cx="200" cy="1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28" name="Line 230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003" y="4126"/>
                  <a:ext cx="200" cy="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29" name="Line 231"/>
                <p:cNvSpPr>
                  <a:spLocks noChangeAspect="1" noChangeShapeType="1"/>
                </p:cNvSpPr>
                <p:nvPr/>
              </p:nvSpPr>
              <p:spPr bwMode="auto">
                <a:xfrm flipH="1">
                  <a:off x="1001" y="4063"/>
                  <a:ext cx="200" cy="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30" name="Line 232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000" y="4000"/>
                  <a:ext cx="360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31" name="Line 233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001" y="3933"/>
                  <a:ext cx="200" cy="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32" name="Line 234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003" y="3866"/>
                  <a:ext cx="200" cy="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33" name="Line 235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006" y="3799"/>
                  <a:ext cx="200" cy="1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34" name="Line 236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011" y="3732"/>
                  <a:ext cx="200" cy="1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35" name="Line 237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018" y="3665"/>
                  <a:ext cx="437" cy="4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36" name="Line 238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025" y="3599"/>
                  <a:ext cx="199" cy="2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37" name="Line 239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034" y="3532"/>
                  <a:ext cx="198" cy="3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38" name="Line 240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045" y="3466"/>
                  <a:ext cx="197" cy="3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39" name="Line 241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057" y="3400"/>
                  <a:ext cx="196" cy="3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40" name="Line 242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070" y="3335"/>
                  <a:ext cx="352" cy="7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41" name="Line 243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085" y="3269"/>
                  <a:ext cx="194" cy="4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42" name="Line 244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101" y="3204"/>
                  <a:ext cx="193" cy="5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43" name="Line 245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118" y="3139"/>
                  <a:ext cx="193" cy="5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44" name="Line 246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137" y="3075"/>
                  <a:ext cx="191" cy="5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45" name="Line 247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157" y="3011"/>
                  <a:ext cx="418" cy="13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46" name="Line 248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178" y="2948"/>
                  <a:ext cx="189" cy="6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47" name="Line 249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201" y="2885"/>
                  <a:ext cx="187" cy="6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48" name="Line 250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225" y="2822"/>
                  <a:ext cx="186" cy="7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49" name="Line 251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250" y="2760"/>
                  <a:ext cx="184" cy="7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50" name="Line 252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277" y="2698"/>
                  <a:ext cx="329" cy="14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51" name="Line 253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305" y="2637"/>
                  <a:ext cx="181" cy="8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52" name="Line 254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334" y="2577"/>
                  <a:ext cx="179" cy="8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53" name="Line 255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364" y="2517"/>
                  <a:ext cx="177" cy="9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54" name="Line 256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396" y="2458"/>
                  <a:ext cx="175" cy="9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55" name="Line 257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429" y="2400"/>
                  <a:ext cx="381" cy="22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56" name="Line 258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463" y="2342"/>
                  <a:ext cx="171" cy="10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57" name="Line 259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498" y="2285"/>
                  <a:ext cx="169" cy="10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58" name="Line 260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535" y="2229"/>
                  <a:ext cx="166" cy="11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59" name="Line 261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572" y="2174"/>
                  <a:ext cx="165" cy="11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60" name="Line 262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611" y="2119"/>
                  <a:ext cx="291" cy="212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61" name="Line 263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651" y="2065"/>
                  <a:ext cx="159" cy="12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62" name="Line 264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692" y="2012"/>
                  <a:ext cx="157" cy="12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63" name="Line 265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734" y="1960"/>
                  <a:ext cx="154" cy="12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64" name="Line 266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778" y="1909"/>
                  <a:ext cx="151" cy="13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65" name="Line 267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822" y="1859"/>
                  <a:ext cx="327" cy="29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66" name="Line 268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867" y="1809"/>
                  <a:ext cx="146" cy="13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67" name="Line 269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914" y="1761"/>
                  <a:ext cx="143" cy="14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68" name="Line 270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1961" y="1714"/>
                  <a:ext cx="140" cy="14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69" name="Line 271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2009" y="1667"/>
                  <a:ext cx="137" cy="14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70" name="Line 272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2059" y="1622"/>
                  <a:ext cx="241" cy="26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71" name="Line 273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2109" y="1578"/>
                  <a:ext cx="131" cy="15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72" name="Line 274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2160" y="1534"/>
                  <a:ext cx="128" cy="15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73" name="Line 275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2212" y="1492"/>
                  <a:ext cx="125" cy="15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74" name="Line 276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2265" y="1451"/>
                  <a:ext cx="121" cy="15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75" name="Line 277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2319" y="1411"/>
                  <a:ext cx="259" cy="35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76" name="Line 278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2374" y="1372"/>
                  <a:ext cx="114" cy="16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77" name="Line 279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2429" y="1335"/>
                  <a:ext cx="111" cy="16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78" name="Line 280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2485" y="1298"/>
                  <a:ext cx="108" cy="16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79" name="Line 281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2542" y="1263"/>
                  <a:ext cx="104" cy="17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80" name="Line 282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2600" y="1229"/>
                  <a:ext cx="180" cy="31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81" name="Line 283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2658" y="1196"/>
                  <a:ext cx="97" cy="175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82" name="Line 284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2717" y="1164"/>
                  <a:ext cx="93" cy="17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83" name="Line 285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2777" y="1134"/>
                  <a:ext cx="89" cy="17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84" name="Line 286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2838" y="1105"/>
                  <a:ext cx="85" cy="18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85" name="Line 287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2898" y="1077"/>
                  <a:ext cx="179" cy="402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86" name="Line 288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2960" y="1050"/>
                  <a:ext cx="77" cy="18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87" name="Line 289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022" y="1025"/>
                  <a:ext cx="74" cy="18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88" name="Line 290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085" y="1001"/>
                  <a:ext cx="69" cy="18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89" name="Line 291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148" y="978"/>
                  <a:ext cx="65" cy="18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90" name="Line 292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211" y="957"/>
                  <a:ext cx="111" cy="342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91" name="Line 293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275" y="937"/>
                  <a:ext cx="58" cy="191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92" name="Line 294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339" y="918"/>
                  <a:ext cx="54" cy="19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93" name="Line 295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404" y="901"/>
                  <a:ext cx="50" cy="193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94" name="Line 296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469" y="885"/>
                  <a:ext cx="46" cy="194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95" name="Line 297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535" y="870"/>
                  <a:ext cx="91" cy="43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96" name="Line 298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600" y="857"/>
                  <a:ext cx="38" cy="196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97" name="Line 299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666" y="845"/>
                  <a:ext cx="34" cy="197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98" name="Line 300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733" y="834"/>
                  <a:ext cx="29" cy="19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799" name="Line 301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799" y="825"/>
                  <a:ext cx="25" cy="19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00" name="Line 302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866" y="818"/>
                  <a:ext cx="37" cy="358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01" name="Line 303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932" y="811"/>
                  <a:ext cx="17" cy="20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02" name="Line 304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3999" y="806"/>
                  <a:ext cx="13" cy="20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03" name="Line 305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4066" y="803"/>
                  <a:ext cx="8" cy="20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804" name="Line 306"/>
                <p:cNvSpPr>
                  <a:spLocks noChangeAspect="1" noChangeShapeType="1"/>
                </p:cNvSpPr>
                <p:nvPr/>
              </p:nvSpPr>
              <p:spPr bwMode="auto">
                <a:xfrm flipH="1" flipV="1">
                  <a:off x="4133" y="801"/>
                  <a:ext cx="4" cy="20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423" name="Group 307"/>
              <p:cNvGrpSpPr>
                <a:grpSpLocks noChangeAspect="1"/>
              </p:cNvGrpSpPr>
              <p:nvPr/>
            </p:nvGrpSpPr>
            <p:grpSpPr>
              <a:xfrm>
                <a:off x="2484" y="1274"/>
                <a:ext cx="1052" cy="1033"/>
                <a:chOff x="3897" y="1151"/>
                <a:chExt cx="1922" cy="1922"/>
              </a:xfrm>
            </p:grpSpPr>
            <p:grpSp>
              <p:nvGrpSpPr>
                <p:cNvPr id="473" name="Group 308"/>
                <p:cNvGrpSpPr>
                  <a:grpSpLocks noChangeAspect="1"/>
                </p:cNvGrpSpPr>
                <p:nvPr/>
              </p:nvGrpSpPr>
              <p:grpSpPr>
                <a:xfrm>
                  <a:off x="3897" y="1151"/>
                  <a:ext cx="1922" cy="1922"/>
                  <a:chOff x="1018" y="800"/>
                  <a:chExt cx="6364" cy="6400"/>
                </a:xfrm>
              </p:grpSpPr>
              <p:sp>
                <p:nvSpPr>
                  <p:cNvPr id="475" name="Line 309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4200" y="800"/>
                    <a:ext cx="0" cy="6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76" name="Line 310"/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4782" y="870"/>
                    <a:ext cx="83" cy="391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77" name="Line 311"/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5258" y="1077"/>
                    <a:ext cx="244" cy="54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78" name="Line 312"/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5846" y="1411"/>
                    <a:ext cx="235" cy="3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79" name="Line 313"/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6132" y="1859"/>
                    <a:ext cx="446" cy="401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80" name="Line 314"/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6625" y="2400"/>
                    <a:ext cx="346" cy="2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81" name="Line 315"/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6673" y="3011"/>
                    <a:ext cx="570" cy="186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82" name="Line 316"/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6985" y="3666"/>
                    <a:ext cx="397" cy="41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83" name="Line 317"/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6786" y="4272"/>
                    <a:ext cx="596" cy="6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84" name="Line 318"/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6863" y="4865"/>
                    <a:ext cx="380" cy="1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85" name="Line 319"/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6452" y="5300"/>
                    <a:ext cx="519" cy="3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86" name="Line 320"/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6281" y="5874"/>
                    <a:ext cx="297" cy="26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87" name="Line 321"/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5728" y="6103"/>
                    <a:ext cx="353" cy="486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88" name="Line 322"/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5339" y="6558"/>
                    <a:ext cx="163" cy="36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89" name="Line 323"/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4741" y="6543"/>
                    <a:ext cx="124" cy="58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90" name="Line 324"/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4200" y="6800"/>
                    <a:ext cx="0" cy="4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91" name="Line 325"/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535" y="6543"/>
                    <a:ext cx="124" cy="58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92" name="Line 326"/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2898" y="6558"/>
                    <a:ext cx="163" cy="36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93" name="Line 327"/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2319" y="6103"/>
                    <a:ext cx="353" cy="486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94" name="Line 328"/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1822" y="5874"/>
                    <a:ext cx="297" cy="26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95" name="Line 329"/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1429" y="5300"/>
                    <a:ext cx="519" cy="3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96" name="Line 330"/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1157" y="4865"/>
                    <a:ext cx="380" cy="1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97" name="Line 331"/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1018" y="4272"/>
                    <a:ext cx="596" cy="6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98" name="Line 332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018" y="3665"/>
                    <a:ext cx="397" cy="4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499" name="Line 333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157" y="3011"/>
                    <a:ext cx="570" cy="186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00" name="Line 334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429" y="2400"/>
                    <a:ext cx="346" cy="20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01" name="Line 335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1822" y="1859"/>
                    <a:ext cx="446" cy="401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02" name="Line 336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319" y="1411"/>
                    <a:ext cx="235" cy="32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03" name="Line 337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2898" y="1077"/>
                    <a:ext cx="245" cy="54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504" name="Line 338"/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535" y="870"/>
                    <a:ext cx="83" cy="391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474" name="Oval 339"/>
                <p:cNvSpPr>
                  <a:spLocks noChangeAspect="1" noChangeArrowheads="1"/>
                </p:cNvSpPr>
                <p:nvPr/>
              </p:nvSpPr>
              <p:spPr bwMode="auto">
                <a:xfrm>
                  <a:off x="3897" y="1151"/>
                  <a:ext cx="1922" cy="1922"/>
                </a:xfrm>
                <a:prstGeom prst="ellips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sp>
            <p:nvSpPr>
              <p:cNvPr id="424" name="Rectangle 340"/>
              <p:cNvSpPr>
                <a:spLocks noChangeArrowheads="1"/>
              </p:cNvSpPr>
              <p:nvPr/>
            </p:nvSpPr>
            <p:spPr bwMode="auto">
              <a:xfrm>
                <a:off x="2706" y="432"/>
                <a:ext cx="585" cy="277"/>
              </a:xfrm>
              <a:prstGeom prst="rect">
                <a:avLst/>
              </a:prstGeom>
              <a:gradFill rotWithShape="0">
                <a:gsLst>
                  <a:gs pos="0">
                    <a:srgbClr val="000000"/>
                  </a:gs>
                  <a:gs pos="50000">
                    <a:srgbClr val="000000">
                      <a:gamma/>
                      <a:tint val="0"/>
                      <a:invGamma/>
                    </a:srgbClr>
                  </a:gs>
                  <a:gs pos="100000">
                    <a:srgbClr val="000000"/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5" name="Rectangle 341"/>
              <p:cNvSpPr>
                <a:spLocks noChangeArrowheads="1"/>
              </p:cNvSpPr>
              <p:nvPr/>
            </p:nvSpPr>
            <p:spPr bwMode="auto">
              <a:xfrm>
                <a:off x="2843" y="709"/>
                <a:ext cx="325" cy="257"/>
              </a:xfrm>
              <a:prstGeom prst="rect">
                <a:avLst/>
              </a:prstGeom>
              <a:gradFill rotWithShape="0">
                <a:gsLst>
                  <a:gs pos="0">
                    <a:srgbClr val="FFFFFF">
                      <a:gamma/>
                      <a:shade val="46275"/>
                      <a:invGamma/>
                    </a:srgbClr>
                  </a:gs>
                  <a:gs pos="50000">
                    <a:srgbClr val="FFFFFF"/>
                  </a:gs>
                  <a:gs pos="100000">
                    <a:srgbClr val="FFFFFF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ln w="9525">
                <a:solidFill>
                  <a:srgbClr val="000000"/>
                </a:solidFill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6" name="Oval 342"/>
              <p:cNvSpPr>
                <a:spLocks noChangeArrowheads="1"/>
              </p:cNvSpPr>
              <p:nvPr/>
            </p:nvSpPr>
            <p:spPr bwMode="auto">
              <a:xfrm>
                <a:off x="2980" y="2375"/>
                <a:ext cx="65" cy="65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7" name="Text Box 343"/>
              <p:cNvSpPr txBox="1">
                <a:spLocks noChangeArrowheads="1"/>
              </p:cNvSpPr>
              <p:nvPr/>
            </p:nvSpPr>
            <p:spPr bwMode="auto">
              <a:xfrm>
                <a:off x="3029" y="1139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>
                    <a:latin typeface="Times New Roman" pitchFamily="18" charset="0"/>
                  </a:rPr>
                  <a:t>0</a:t>
                </a:r>
              </a:p>
            </p:txBody>
          </p:sp>
          <p:sp>
            <p:nvSpPr>
              <p:cNvPr id="428" name="Text Box 344"/>
              <p:cNvSpPr txBox="1">
                <a:spLocks noChangeArrowheads="1"/>
              </p:cNvSpPr>
              <p:nvPr/>
            </p:nvSpPr>
            <p:spPr bwMode="auto">
              <a:xfrm>
                <a:off x="3240" y="1216"/>
                <a:ext cx="207" cy="14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 b="0">
                    <a:solidFill>
                      <a:srgbClr val="FF0000"/>
                    </a:solidFill>
                    <a:latin typeface="Times New Roman" pitchFamily="18" charset="0"/>
                  </a:rPr>
                  <a:t>31</a:t>
                </a:r>
              </a:p>
            </p:txBody>
          </p:sp>
          <p:sp>
            <p:nvSpPr>
              <p:cNvPr id="429" name="Text Box 345"/>
              <p:cNvSpPr txBox="1">
                <a:spLocks noChangeArrowheads="1"/>
              </p:cNvSpPr>
              <p:nvPr/>
            </p:nvSpPr>
            <p:spPr bwMode="auto">
              <a:xfrm>
                <a:off x="3448" y="1312"/>
                <a:ext cx="316" cy="1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>
                    <a:latin typeface="Times New Roman" pitchFamily="18" charset="0"/>
                  </a:rPr>
                  <a:t>2</a:t>
                </a:r>
              </a:p>
            </p:txBody>
          </p:sp>
          <p:sp>
            <p:nvSpPr>
              <p:cNvPr id="430" name="Text Box 346"/>
              <p:cNvSpPr txBox="1">
                <a:spLocks noChangeArrowheads="1"/>
              </p:cNvSpPr>
              <p:nvPr/>
            </p:nvSpPr>
            <p:spPr bwMode="auto">
              <a:xfrm>
                <a:off x="3649" y="1459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 b="0">
                    <a:solidFill>
                      <a:srgbClr val="FF0000"/>
                    </a:solidFill>
                    <a:latin typeface="Times New Roman" pitchFamily="18" charset="0"/>
                  </a:rPr>
                  <a:t>33</a:t>
                </a:r>
              </a:p>
            </p:txBody>
          </p:sp>
          <p:sp>
            <p:nvSpPr>
              <p:cNvPr id="431" name="Text Box 347"/>
              <p:cNvSpPr txBox="1">
                <a:spLocks noChangeArrowheads="1"/>
              </p:cNvSpPr>
              <p:nvPr/>
            </p:nvSpPr>
            <p:spPr bwMode="auto">
              <a:xfrm>
                <a:off x="3827" y="1587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>
                    <a:latin typeface="Times New Roman" pitchFamily="18" charset="0"/>
                  </a:rPr>
                  <a:t>4</a:t>
                </a:r>
              </a:p>
            </p:txBody>
          </p:sp>
          <p:sp>
            <p:nvSpPr>
              <p:cNvPr id="432" name="Text Box 348"/>
              <p:cNvSpPr txBox="1">
                <a:spLocks noChangeArrowheads="1"/>
              </p:cNvSpPr>
              <p:nvPr/>
            </p:nvSpPr>
            <p:spPr bwMode="auto">
              <a:xfrm>
                <a:off x="3901" y="1769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 b="0">
                    <a:solidFill>
                      <a:srgbClr val="FF0000"/>
                    </a:solidFill>
                    <a:latin typeface="Times New Roman" pitchFamily="18" charset="0"/>
                  </a:rPr>
                  <a:t>35</a:t>
                </a:r>
              </a:p>
            </p:txBody>
          </p:sp>
          <p:sp>
            <p:nvSpPr>
              <p:cNvPr id="433" name="Text Box 349"/>
              <p:cNvSpPr txBox="1">
                <a:spLocks noChangeArrowheads="1"/>
              </p:cNvSpPr>
              <p:nvPr/>
            </p:nvSpPr>
            <p:spPr bwMode="auto">
              <a:xfrm>
                <a:off x="4062" y="1984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>
                    <a:latin typeface="Times New Roman" pitchFamily="18" charset="0"/>
                  </a:rPr>
                  <a:t>6</a:t>
                </a:r>
              </a:p>
            </p:txBody>
          </p:sp>
          <p:sp>
            <p:nvSpPr>
              <p:cNvPr id="434" name="Text Box 350"/>
              <p:cNvSpPr txBox="1">
                <a:spLocks noChangeArrowheads="1"/>
              </p:cNvSpPr>
              <p:nvPr/>
            </p:nvSpPr>
            <p:spPr bwMode="auto">
              <a:xfrm>
                <a:off x="4040" y="2214"/>
                <a:ext cx="268" cy="2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 b="0">
                    <a:solidFill>
                      <a:srgbClr val="FF0000"/>
                    </a:solidFill>
                    <a:latin typeface="Times New Roman" pitchFamily="18" charset="0"/>
                  </a:rPr>
                  <a:t>37</a:t>
                </a:r>
              </a:p>
            </p:txBody>
          </p:sp>
          <p:sp>
            <p:nvSpPr>
              <p:cNvPr id="435" name="Text Box 351"/>
              <p:cNvSpPr txBox="1">
                <a:spLocks noChangeArrowheads="1"/>
              </p:cNvSpPr>
              <p:nvPr/>
            </p:nvSpPr>
            <p:spPr bwMode="auto">
              <a:xfrm>
                <a:off x="4122" y="2461"/>
                <a:ext cx="316" cy="1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>
                    <a:latin typeface="Times New Roman" pitchFamily="18" charset="0"/>
                  </a:rPr>
                  <a:t>8</a:t>
                </a:r>
              </a:p>
            </p:txBody>
          </p:sp>
          <p:sp>
            <p:nvSpPr>
              <p:cNvPr id="436" name="Text Box 352"/>
              <p:cNvSpPr txBox="1">
                <a:spLocks noChangeArrowheads="1"/>
              </p:cNvSpPr>
              <p:nvPr/>
            </p:nvSpPr>
            <p:spPr bwMode="auto">
              <a:xfrm>
                <a:off x="4005" y="2651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 b="0">
                    <a:solidFill>
                      <a:srgbClr val="FF0000"/>
                    </a:solidFill>
                    <a:latin typeface="Times New Roman" pitchFamily="18" charset="0"/>
                  </a:rPr>
                  <a:t>39</a:t>
                </a:r>
              </a:p>
            </p:txBody>
          </p:sp>
          <p:sp>
            <p:nvSpPr>
              <p:cNvPr id="437" name="Text Box 353"/>
              <p:cNvSpPr txBox="1">
                <a:spLocks noChangeArrowheads="1"/>
              </p:cNvSpPr>
              <p:nvPr/>
            </p:nvSpPr>
            <p:spPr bwMode="auto">
              <a:xfrm>
                <a:off x="3771" y="3070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 b="0">
                    <a:solidFill>
                      <a:srgbClr val="FF0000"/>
                    </a:solidFill>
                    <a:latin typeface="Times New Roman" pitchFamily="18" charset="0"/>
                  </a:rPr>
                  <a:t>41</a:t>
                </a:r>
              </a:p>
            </p:txBody>
          </p:sp>
          <p:sp>
            <p:nvSpPr>
              <p:cNvPr id="438" name="Text Box 354"/>
              <p:cNvSpPr txBox="1">
                <a:spLocks noChangeArrowheads="1"/>
              </p:cNvSpPr>
              <p:nvPr/>
            </p:nvSpPr>
            <p:spPr bwMode="auto">
              <a:xfrm>
                <a:off x="3914" y="2877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>
                    <a:latin typeface="Times New Roman" pitchFamily="18" charset="0"/>
                  </a:rPr>
                  <a:t>10</a:t>
                </a:r>
              </a:p>
            </p:txBody>
          </p:sp>
          <p:sp>
            <p:nvSpPr>
              <p:cNvPr id="439" name="Text Box 355"/>
              <p:cNvSpPr txBox="1">
                <a:spLocks noChangeArrowheads="1"/>
              </p:cNvSpPr>
              <p:nvPr/>
            </p:nvSpPr>
            <p:spPr bwMode="auto">
              <a:xfrm>
                <a:off x="3377" y="3354"/>
                <a:ext cx="207" cy="21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 b="0">
                    <a:solidFill>
                      <a:srgbClr val="FF0000"/>
                    </a:solidFill>
                    <a:latin typeface="Times New Roman" pitchFamily="18" charset="0"/>
                  </a:rPr>
                  <a:t>43</a:t>
                </a:r>
              </a:p>
            </p:txBody>
          </p:sp>
          <p:sp>
            <p:nvSpPr>
              <p:cNvPr id="440" name="Text Box 356"/>
              <p:cNvSpPr txBox="1">
                <a:spLocks noChangeArrowheads="1"/>
              </p:cNvSpPr>
              <p:nvPr/>
            </p:nvSpPr>
            <p:spPr bwMode="auto">
              <a:xfrm>
                <a:off x="3547" y="3240"/>
                <a:ext cx="316" cy="1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>
                    <a:latin typeface="Times New Roman" pitchFamily="18" charset="0"/>
                  </a:rPr>
                  <a:t>12</a:t>
                </a:r>
              </a:p>
            </p:txBody>
          </p:sp>
          <p:sp>
            <p:nvSpPr>
              <p:cNvPr id="441" name="Text Box 357"/>
              <p:cNvSpPr txBox="1">
                <a:spLocks noChangeArrowheads="1"/>
              </p:cNvSpPr>
              <p:nvPr/>
            </p:nvSpPr>
            <p:spPr bwMode="auto">
              <a:xfrm>
                <a:off x="3176" y="3422"/>
                <a:ext cx="316" cy="1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>
                    <a:latin typeface="Times New Roman" pitchFamily="18" charset="0"/>
                  </a:rPr>
                  <a:t>14</a:t>
                </a:r>
              </a:p>
            </p:txBody>
          </p:sp>
          <p:sp>
            <p:nvSpPr>
              <p:cNvPr id="442" name="Text Box 358"/>
              <p:cNvSpPr txBox="1">
                <a:spLocks noChangeArrowheads="1"/>
              </p:cNvSpPr>
              <p:nvPr/>
            </p:nvSpPr>
            <p:spPr bwMode="auto">
              <a:xfrm>
                <a:off x="2982" y="3432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 b="0">
                    <a:solidFill>
                      <a:srgbClr val="FF0000"/>
                    </a:solidFill>
                    <a:latin typeface="Times New Roman" pitchFamily="18" charset="0"/>
                  </a:rPr>
                  <a:t>45</a:t>
                </a:r>
              </a:p>
            </p:txBody>
          </p:sp>
          <p:sp>
            <p:nvSpPr>
              <p:cNvPr id="443" name="Text Box 359"/>
              <p:cNvSpPr txBox="1">
                <a:spLocks noChangeArrowheads="1"/>
              </p:cNvSpPr>
              <p:nvPr/>
            </p:nvSpPr>
            <p:spPr bwMode="auto">
              <a:xfrm>
                <a:off x="2719" y="3407"/>
                <a:ext cx="316" cy="1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>
                    <a:latin typeface="Times New Roman" pitchFamily="18" charset="0"/>
                  </a:rPr>
                  <a:t>16</a:t>
                </a:r>
              </a:p>
            </p:txBody>
          </p:sp>
          <p:sp>
            <p:nvSpPr>
              <p:cNvPr id="444" name="Text Box 360"/>
              <p:cNvSpPr txBox="1">
                <a:spLocks noChangeArrowheads="1"/>
              </p:cNvSpPr>
              <p:nvPr/>
            </p:nvSpPr>
            <p:spPr bwMode="auto">
              <a:xfrm>
                <a:off x="2497" y="3343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 b="0">
                    <a:solidFill>
                      <a:srgbClr val="FF0000"/>
                    </a:solidFill>
                    <a:latin typeface="Times New Roman" pitchFamily="18" charset="0"/>
                  </a:rPr>
                  <a:t>47</a:t>
                </a:r>
              </a:p>
            </p:txBody>
          </p:sp>
          <p:sp>
            <p:nvSpPr>
              <p:cNvPr id="445" name="Text Box 361"/>
              <p:cNvSpPr txBox="1">
                <a:spLocks noChangeArrowheads="1"/>
              </p:cNvSpPr>
              <p:nvPr/>
            </p:nvSpPr>
            <p:spPr bwMode="auto">
              <a:xfrm>
                <a:off x="2294" y="3224"/>
                <a:ext cx="316" cy="1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>
                    <a:latin typeface="Times New Roman" pitchFamily="18" charset="0"/>
                  </a:rPr>
                  <a:t>18</a:t>
                </a:r>
              </a:p>
            </p:txBody>
          </p:sp>
          <p:sp>
            <p:nvSpPr>
              <p:cNvPr id="446" name="Text Box 362"/>
              <p:cNvSpPr txBox="1">
                <a:spLocks noChangeArrowheads="1"/>
              </p:cNvSpPr>
              <p:nvPr/>
            </p:nvSpPr>
            <p:spPr bwMode="auto">
              <a:xfrm>
                <a:off x="2103" y="3059"/>
                <a:ext cx="316" cy="1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 b="0">
                    <a:solidFill>
                      <a:srgbClr val="FF0000"/>
                    </a:solidFill>
                    <a:latin typeface="Times New Roman" pitchFamily="18" charset="0"/>
                  </a:rPr>
                  <a:t>49</a:t>
                </a:r>
              </a:p>
            </p:txBody>
          </p:sp>
          <p:sp>
            <p:nvSpPr>
              <p:cNvPr id="447" name="Text Box 363"/>
              <p:cNvSpPr txBox="1">
                <a:spLocks noChangeArrowheads="1"/>
              </p:cNvSpPr>
              <p:nvPr/>
            </p:nvSpPr>
            <p:spPr bwMode="auto">
              <a:xfrm>
                <a:off x="1986" y="2859"/>
                <a:ext cx="316" cy="1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>
                    <a:latin typeface="Times New Roman" pitchFamily="18" charset="0"/>
                  </a:rPr>
                  <a:t>20</a:t>
                </a:r>
              </a:p>
            </p:txBody>
          </p:sp>
          <p:sp>
            <p:nvSpPr>
              <p:cNvPr id="448" name="Text Box 364"/>
              <p:cNvSpPr txBox="1">
                <a:spLocks noChangeArrowheads="1"/>
              </p:cNvSpPr>
              <p:nvPr/>
            </p:nvSpPr>
            <p:spPr bwMode="auto">
              <a:xfrm>
                <a:off x="1879" y="2651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 b="0">
                    <a:solidFill>
                      <a:srgbClr val="FF0000"/>
                    </a:solidFill>
                    <a:latin typeface="Times New Roman" pitchFamily="18" charset="0"/>
                  </a:rPr>
                  <a:t>51</a:t>
                </a:r>
              </a:p>
            </p:txBody>
          </p:sp>
          <p:sp>
            <p:nvSpPr>
              <p:cNvPr id="449" name="Text Box 365"/>
              <p:cNvSpPr txBox="1">
                <a:spLocks noChangeArrowheads="1"/>
              </p:cNvSpPr>
              <p:nvPr/>
            </p:nvSpPr>
            <p:spPr bwMode="auto">
              <a:xfrm>
                <a:off x="1834" y="2461"/>
                <a:ext cx="268" cy="21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>
                    <a:latin typeface="Times New Roman" pitchFamily="18" charset="0"/>
                  </a:rPr>
                  <a:t>22</a:t>
                </a:r>
              </a:p>
            </p:txBody>
          </p:sp>
          <p:sp>
            <p:nvSpPr>
              <p:cNvPr id="450" name="Text Box 366"/>
              <p:cNvSpPr txBox="1">
                <a:spLocks noChangeArrowheads="1"/>
              </p:cNvSpPr>
              <p:nvPr/>
            </p:nvSpPr>
            <p:spPr bwMode="auto">
              <a:xfrm>
                <a:off x="1838" y="2221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 b="0">
                    <a:solidFill>
                      <a:srgbClr val="FF0000"/>
                    </a:solidFill>
                    <a:latin typeface="Times New Roman" pitchFamily="18" charset="0"/>
                  </a:rPr>
                  <a:t>53</a:t>
                </a:r>
              </a:p>
            </p:txBody>
          </p:sp>
          <p:sp>
            <p:nvSpPr>
              <p:cNvPr id="451" name="Text Box 367"/>
              <p:cNvSpPr txBox="1">
                <a:spLocks noChangeArrowheads="1"/>
              </p:cNvSpPr>
              <p:nvPr/>
            </p:nvSpPr>
            <p:spPr bwMode="auto">
              <a:xfrm>
                <a:off x="1880" y="1974"/>
                <a:ext cx="316" cy="1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>
                    <a:latin typeface="Times New Roman" pitchFamily="18" charset="0"/>
                  </a:rPr>
                  <a:t>24</a:t>
                </a:r>
              </a:p>
            </p:txBody>
          </p:sp>
          <p:sp>
            <p:nvSpPr>
              <p:cNvPr id="452" name="Text Box 368"/>
              <p:cNvSpPr txBox="1">
                <a:spLocks noChangeArrowheads="1"/>
              </p:cNvSpPr>
              <p:nvPr/>
            </p:nvSpPr>
            <p:spPr bwMode="auto">
              <a:xfrm>
                <a:off x="2130" y="1597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>
                    <a:latin typeface="Times New Roman" pitchFamily="18" charset="0"/>
                  </a:rPr>
                  <a:t>26</a:t>
                </a:r>
              </a:p>
            </p:txBody>
          </p:sp>
          <p:sp>
            <p:nvSpPr>
              <p:cNvPr id="453" name="Text Box 369"/>
              <p:cNvSpPr txBox="1">
                <a:spLocks noChangeArrowheads="1"/>
              </p:cNvSpPr>
              <p:nvPr/>
            </p:nvSpPr>
            <p:spPr bwMode="auto">
              <a:xfrm>
                <a:off x="1988" y="1785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 b="0">
                    <a:solidFill>
                      <a:srgbClr val="FF0000"/>
                    </a:solidFill>
                    <a:latin typeface="Times New Roman" pitchFamily="18" charset="0"/>
                  </a:rPr>
                  <a:t>55</a:t>
                </a:r>
              </a:p>
            </p:txBody>
          </p:sp>
          <p:sp>
            <p:nvSpPr>
              <p:cNvPr id="454" name="Text Box 370"/>
              <p:cNvSpPr txBox="1">
                <a:spLocks noChangeArrowheads="1"/>
              </p:cNvSpPr>
              <p:nvPr/>
            </p:nvSpPr>
            <p:spPr bwMode="auto">
              <a:xfrm>
                <a:off x="2306" y="1431"/>
                <a:ext cx="316" cy="1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 b="0">
                    <a:solidFill>
                      <a:srgbClr val="FF0000"/>
                    </a:solidFill>
                    <a:latin typeface="Times New Roman" pitchFamily="18" charset="0"/>
                  </a:rPr>
                  <a:t>57</a:t>
                </a:r>
              </a:p>
            </p:txBody>
          </p:sp>
          <p:sp>
            <p:nvSpPr>
              <p:cNvPr id="455" name="Text Box 371"/>
              <p:cNvSpPr txBox="1">
                <a:spLocks noChangeArrowheads="1"/>
              </p:cNvSpPr>
              <p:nvPr/>
            </p:nvSpPr>
            <p:spPr bwMode="auto">
              <a:xfrm>
                <a:off x="2458" y="1329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>
                    <a:latin typeface="Times New Roman" pitchFamily="18" charset="0"/>
                  </a:rPr>
                  <a:t>28</a:t>
                </a:r>
              </a:p>
            </p:txBody>
          </p:sp>
          <p:sp>
            <p:nvSpPr>
              <p:cNvPr id="456" name="Text Box 372"/>
              <p:cNvSpPr txBox="1">
                <a:spLocks noChangeArrowheads="1"/>
              </p:cNvSpPr>
              <p:nvPr/>
            </p:nvSpPr>
            <p:spPr bwMode="auto">
              <a:xfrm>
                <a:off x="2642" y="1207"/>
                <a:ext cx="316" cy="1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1000" b="0">
                    <a:solidFill>
                      <a:srgbClr val="FF0000"/>
                    </a:solidFill>
                    <a:latin typeface="Times New Roman" pitchFamily="18" charset="0"/>
                  </a:rPr>
                  <a:t>59</a:t>
                </a:r>
              </a:p>
            </p:txBody>
          </p:sp>
          <p:sp>
            <p:nvSpPr>
              <p:cNvPr id="457" name="Text Box 373"/>
              <p:cNvSpPr txBox="1">
                <a:spLocks noChangeArrowheads="1"/>
              </p:cNvSpPr>
              <p:nvPr/>
            </p:nvSpPr>
            <p:spPr bwMode="auto">
              <a:xfrm>
                <a:off x="2990" y="1372"/>
                <a:ext cx="316" cy="1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900">
                    <a:latin typeface="Times New Roman" pitchFamily="18" charset="0"/>
                  </a:rPr>
                  <a:t>0</a:t>
                </a:r>
              </a:p>
            </p:txBody>
          </p:sp>
          <p:sp>
            <p:nvSpPr>
              <p:cNvPr id="458" name="Text Box 374"/>
              <p:cNvSpPr txBox="1">
                <a:spLocks noChangeArrowheads="1"/>
              </p:cNvSpPr>
              <p:nvPr/>
            </p:nvSpPr>
            <p:spPr bwMode="auto">
              <a:xfrm>
                <a:off x="3143" y="1401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900">
                    <a:latin typeface="Times New Roman" pitchFamily="18" charset="0"/>
                  </a:rPr>
                  <a:t>1</a:t>
                </a:r>
              </a:p>
            </p:txBody>
          </p:sp>
          <p:sp>
            <p:nvSpPr>
              <p:cNvPr id="459" name="Text Box 375"/>
              <p:cNvSpPr txBox="1">
                <a:spLocks noChangeArrowheads="1"/>
              </p:cNvSpPr>
              <p:nvPr/>
            </p:nvSpPr>
            <p:spPr bwMode="auto">
              <a:xfrm>
                <a:off x="3249" y="1483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900">
                    <a:latin typeface="Times New Roman" pitchFamily="18" charset="0"/>
                  </a:rPr>
                  <a:t>2</a:t>
                </a:r>
              </a:p>
            </p:txBody>
          </p:sp>
          <p:sp>
            <p:nvSpPr>
              <p:cNvPr id="460" name="Text Box 376"/>
              <p:cNvSpPr txBox="1">
                <a:spLocks noChangeArrowheads="1"/>
              </p:cNvSpPr>
              <p:nvPr/>
            </p:nvSpPr>
            <p:spPr bwMode="auto">
              <a:xfrm>
                <a:off x="3192" y="2023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900">
                    <a:latin typeface="Times New Roman" pitchFamily="18" charset="0"/>
                  </a:rPr>
                  <a:t>6</a:t>
                </a:r>
              </a:p>
            </p:txBody>
          </p:sp>
          <p:sp>
            <p:nvSpPr>
              <p:cNvPr id="461" name="Text Box 377"/>
              <p:cNvSpPr txBox="1">
                <a:spLocks noChangeArrowheads="1"/>
              </p:cNvSpPr>
              <p:nvPr/>
            </p:nvSpPr>
            <p:spPr bwMode="auto">
              <a:xfrm>
                <a:off x="3054" y="2082"/>
                <a:ext cx="269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900">
                    <a:latin typeface="Times New Roman" pitchFamily="18" charset="0"/>
                  </a:rPr>
                  <a:t>7</a:t>
                </a:r>
              </a:p>
            </p:txBody>
          </p:sp>
          <p:sp>
            <p:nvSpPr>
              <p:cNvPr id="462" name="Text Box 378"/>
              <p:cNvSpPr txBox="1">
                <a:spLocks noChangeArrowheads="1"/>
              </p:cNvSpPr>
              <p:nvPr/>
            </p:nvSpPr>
            <p:spPr bwMode="auto">
              <a:xfrm>
                <a:off x="2909" y="2073"/>
                <a:ext cx="159" cy="18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900" b="0">
                    <a:latin typeface="Times New Roman" pitchFamily="18" charset="0"/>
                  </a:rPr>
                  <a:t>8</a:t>
                </a:r>
              </a:p>
            </p:txBody>
          </p:sp>
          <p:sp>
            <p:nvSpPr>
              <p:cNvPr id="463" name="Text Box 379"/>
              <p:cNvSpPr txBox="1">
                <a:spLocks noChangeArrowheads="1"/>
              </p:cNvSpPr>
              <p:nvPr/>
            </p:nvSpPr>
            <p:spPr bwMode="auto">
              <a:xfrm>
                <a:off x="2762" y="2011"/>
                <a:ext cx="317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900">
                    <a:latin typeface="Times New Roman" pitchFamily="18" charset="0"/>
                  </a:rPr>
                  <a:t>9</a:t>
                </a:r>
              </a:p>
            </p:txBody>
          </p:sp>
          <p:sp>
            <p:nvSpPr>
              <p:cNvPr id="464" name="Text Box 380"/>
              <p:cNvSpPr txBox="1">
                <a:spLocks noChangeArrowheads="1"/>
              </p:cNvSpPr>
              <p:nvPr/>
            </p:nvSpPr>
            <p:spPr bwMode="auto">
              <a:xfrm>
                <a:off x="2654" y="1900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900">
                    <a:latin typeface="Times New Roman" pitchFamily="18" charset="0"/>
                  </a:rPr>
                  <a:t>10</a:t>
                </a:r>
              </a:p>
            </p:txBody>
          </p:sp>
          <p:sp>
            <p:nvSpPr>
              <p:cNvPr id="465" name="Text Box 381"/>
              <p:cNvSpPr txBox="1">
                <a:spLocks noChangeArrowheads="1"/>
              </p:cNvSpPr>
              <p:nvPr/>
            </p:nvSpPr>
            <p:spPr bwMode="auto">
              <a:xfrm>
                <a:off x="2610" y="1759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900">
                    <a:latin typeface="Times New Roman" pitchFamily="18" charset="0"/>
                  </a:rPr>
                  <a:t>11</a:t>
                </a:r>
              </a:p>
            </p:txBody>
          </p:sp>
          <p:sp>
            <p:nvSpPr>
              <p:cNvPr id="466" name="Text Box 382"/>
              <p:cNvSpPr txBox="1">
                <a:spLocks noChangeArrowheads="1"/>
              </p:cNvSpPr>
              <p:nvPr/>
            </p:nvSpPr>
            <p:spPr bwMode="auto">
              <a:xfrm>
                <a:off x="3323" y="1606"/>
                <a:ext cx="317" cy="19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900">
                    <a:latin typeface="Times New Roman" pitchFamily="18" charset="0"/>
                  </a:rPr>
                  <a:t>3</a:t>
                </a:r>
              </a:p>
            </p:txBody>
          </p:sp>
          <p:sp>
            <p:nvSpPr>
              <p:cNvPr id="467" name="Text Box 383"/>
              <p:cNvSpPr txBox="1">
                <a:spLocks noChangeArrowheads="1"/>
              </p:cNvSpPr>
              <p:nvPr/>
            </p:nvSpPr>
            <p:spPr bwMode="auto">
              <a:xfrm>
                <a:off x="3336" y="1757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900">
                    <a:latin typeface="Times New Roman" pitchFamily="18" charset="0"/>
                  </a:rPr>
                  <a:t>4</a:t>
                </a:r>
              </a:p>
            </p:txBody>
          </p:sp>
          <p:sp>
            <p:nvSpPr>
              <p:cNvPr id="468" name="Text Box 384"/>
              <p:cNvSpPr txBox="1">
                <a:spLocks noChangeArrowheads="1"/>
              </p:cNvSpPr>
              <p:nvPr/>
            </p:nvSpPr>
            <p:spPr bwMode="auto">
              <a:xfrm>
                <a:off x="3303" y="1906"/>
                <a:ext cx="316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900">
                    <a:latin typeface="Times New Roman" pitchFamily="18" charset="0"/>
                  </a:rPr>
                  <a:t>5</a:t>
                </a:r>
              </a:p>
            </p:txBody>
          </p:sp>
          <p:sp>
            <p:nvSpPr>
              <p:cNvPr id="469" name="Text Box 385"/>
              <p:cNvSpPr txBox="1">
                <a:spLocks noChangeArrowheads="1"/>
              </p:cNvSpPr>
              <p:nvPr/>
            </p:nvSpPr>
            <p:spPr bwMode="auto">
              <a:xfrm>
                <a:off x="2638" y="1595"/>
                <a:ext cx="217" cy="1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900">
                    <a:latin typeface="Times New Roman" pitchFamily="18" charset="0"/>
                  </a:rPr>
                  <a:t>12</a:t>
                </a:r>
              </a:p>
            </p:txBody>
          </p:sp>
          <p:sp>
            <p:nvSpPr>
              <p:cNvPr id="470" name="Text Box 386"/>
              <p:cNvSpPr txBox="1">
                <a:spLocks noChangeArrowheads="1"/>
              </p:cNvSpPr>
              <p:nvPr/>
            </p:nvSpPr>
            <p:spPr bwMode="auto">
              <a:xfrm>
                <a:off x="2694" y="1490"/>
                <a:ext cx="317" cy="18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900">
                    <a:latin typeface="Times New Roman" pitchFamily="18" charset="0"/>
                  </a:rPr>
                  <a:t>13</a:t>
                </a:r>
              </a:p>
            </p:txBody>
          </p:sp>
          <p:sp>
            <p:nvSpPr>
              <p:cNvPr id="471" name="Text Box 387"/>
              <p:cNvSpPr txBox="1">
                <a:spLocks noChangeArrowheads="1"/>
              </p:cNvSpPr>
              <p:nvPr/>
            </p:nvSpPr>
            <p:spPr bwMode="auto">
              <a:xfrm>
                <a:off x="2821" y="1397"/>
                <a:ext cx="219" cy="15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0" tIns="0" rIns="0" bIns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 eaLnBrk="0" hangingPunct="0"/>
                <a:r>
                  <a:rPr lang="en-US" altLang="zh-CN" sz="900">
                    <a:latin typeface="Times New Roman" pitchFamily="18" charset="0"/>
                  </a:rPr>
                  <a:t>14</a:t>
                </a:r>
              </a:p>
            </p:txBody>
          </p:sp>
          <p:sp>
            <p:nvSpPr>
              <p:cNvPr id="472" name="Oval 388"/>
              <p:cNvSpPr>
                <a:spLocks noChangeAspect="1" noChangeArrowheads="1"/>
              </p:cNvSpPr>
              <p:nvPr/>
            </p:nvSpPr>
            <p:spPr bwMode="auto">
              <a:xfrm>
                <a:off x="3001" y="1785"/>
                <a:ext cx="41" cy="40"/>
              </a:xfrm>
              <a:prstGeom prst="ellipse">
                <a:avLst/>
              </a:prstGeom>
              <a:solidFill>
                <a:srgbClr val="000000"/>
              </a:solidFill>
              <a:ln w="9525">
                <a:solidFill>
                  <a:srgbClr val="000000"/>
                </a:solidFill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06" name="Group 389"/>
            <p:cNvGrpSpPr/>
            <p:nvPr/>
          </p:nvGrpSpPr>
          <p:grpSpPr>
            <a:xfrm>
              <a:off x="1762" y="2266"/>
              <a:ext cx="2500" cy="282"/>
              <a:chOff x="1762" y="2266"/>
              <a:chExt cx="2500" cy="282"/>
            </a:xfrm>
          </p:grpSpPr>
          <p:grpSp>
            <p:nvGrpSpPr>
              <p:cNvPr id="414" name="Group 390"/>
              <p:cNvGrpSpPr/>
              <p:nvPr/>
            </p:nvGrpSpPr>
            <p:grpSpPr>
              <a:xfrm rot="10043190">
                <a:off x="1762" y="2548"/>
                <a:ext cx="1260" cy="0"/>
                <a:chOff x="5086" y="4698"/>
                <a:chExt cx="2038" cy="0"/>
              </a:xfrm>
            </p:grpSpPr>
            <p:sp>
              <p:nvSpPr>
                <p:cNvPr id="418" name="Line 391"/>
                <p:cNvSpPr>
                  <a:spLocks noChangeShapeType="1"/>
                </p:cNvSpPr>
                <p:nvPr/>
              </p:nvSpPr>
              <p:spPr bwMode="auto">
                <a:xfrm>
                  <a:off x="5086" y="4698"/>
                  <a:ext cx="1069" cy="0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19" name="Line 392"/>
                <p:cNvSpPr>
                  <a:spLocks noChangeShapeType="1"/>
                </p:cNvSpPr>
                <p:nvPr/>
              </p:nvSpPr>
              <p:spPr bwMode="auto">
                <a:xfrm>
                  <a:off x="6071" y="4698"/>
                  <a:ext cx="1053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415" name="Group 393"/>
              <p:cNvGrpSpPr/>
              <p:nvPr/>
            </p:nvGrpSpPr>
            <p:grpSpPr>
              <a:xfrm rot="10043190" flipH="1">
                <a:off x="3002" y="2266"/>
                <a:ext cx="1260" cy="0"/>
                <a:chOff x="5086" y="4698"/>
                <a:chExt cx="2038" cy="0"/>
              </a:xfrm>
            </p:grpSpPr>
            <p:sp>
              <p:nvSpPr>
                <p:cNvPr id="416" name="Line 394"/>
                <p:cNvSpPr>
                  <a:spLocks noChangeShapeType="1"/>
                </p:cNvSpPr>
                <p:nvPr/>
              </p:nvSpPr>
              <p:spPr bwMode="auto">
                <a:xfrm>
                  <a:off x="5086" y="4698"/>
                  <a:ext cx="1069" cy="0"/>
                </a:xfrm>
                <a:prstGeom prst="line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2857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17" name="Line 395"/>
                <p:cNvSpPr>
                  <a:spLocks noChangeShapeType="1"/>
                </p:cNvSpPr>
                <p:nvPr/>
              </p:nvSpPr>
              <p:spPr bwMode="auto">
                <a:xfrm>
                  <a:off x="6071" y="4698"/>
                  <a:ext cx="1053" cy="0"/>
                </a:xfrm>
                <a:prstGeom prst="line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407" name="Group 396"/>
            <p:cNvGrpSpPr/>
            <p:nvPr/>
          </p:nvGrpSpPr>
          <p:grpSpPr>
            <a:xfrm>
              <a:off x="2937" y="1453"/>
              <a:ext cx="194" cy="712"/>
              <a:chOff x="2937" y="1453"/>
              <a:chExt cx="194" cy="712"/>
            </a:xfrm>
          </p:grpSpPr>
          <p:grpSp>
            <p:nvGrpSpPr>
              <p:cNvPr id="408" name="Group 397"/>
              <p:cNvGrpSpPr/>
              <p:nvPr/>
            </p:nvGrpSpPr>
            <p:grpSpPr>
              <a:xfrm rot="18888226" flipV="1">
                <a:off x="2940" y="1643"/>
                <a:ext cx="381" cy="1"/>
                <a:chOff x="5086" y="4698"/>
                <a:chExt cx="2038" cy="0"/>
              </a:xfrm>
            </p:grpSpPr>
            <p:sp>
              <p:nvSpPr>
                <p:cNvPr id="412" name="Line 398"/>
                <p:cNvSpPr>
                  <a:spLocks noChangeShapeType="1"/>
                </p:cNvSpPr>
                <p:nvPr/>
              </p:nvSpPr>
              <p:spPr bwMode="auto">
                <a:xfrm>
                  <a:off x="5086" y="4698"/>
                  <a:ext cx="1069" cy="0"/>
                </a:xfrm>
                <a:prstGeom prst="line">
                  <a:avLst/>
                </a:prstGeom>
                <a:noFill/>
                <a:ln w="2857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13" name="Line 399"/>
                <p:cNvSpPr>
                  <a:spLocks noChangeShapeType="1"/>
                </p:cNvSpPr>
                <p:nvPr/>
              </p:nvSpPr>
              <p:spPr bwMode="auto">
                <a:xfrm>
                  <a:off x="6071" y="4698"/>
                  <a:ext cx="1053" cy="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409" name="Group 400"/>
              <p:cNvGrpSpPr/>
              <p:nvPr/>
            </p:nvGrpSpPr>
            <p:grpSpPr>
              <a:xfrm rot="-3619214" flipH="1" flipV="1">
                <a:off x="2746" y="1975"/>
                <a:ext cx="381" cy="0"/>
                <a:chOff x="5086" y="4698"/>
                <a:chExt cx="2038" cy="0"/>
              </a:xfrm>
            </p:grpSpPr>
            <p:sp>
              <p:nvSpPr>
                <p:cNvPr id="410" name="Line 401"/>
                <p:cNvSpPr>
                  <a:spLocks noChangeShapeType="1"/>
                </p:cNvSpPr>
                <p:nvPr/>
              </p:nvSpPr>
              <p:spPr bwMode="auto">
                <a:xfrm>
                  <a:off x="5086" y="4698"/>
                  <a:ext cx="1069" cy="0"/>
                </a:xfrm>
                <a:prstGeom prst="line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2857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411" name="Line 402"/>
                <p:cNvSpPr>
                  <a:spLocks noChangeShapeType="1"/>
                </p:cNvSpPr>
                <p:nvPr/>
              </p:nvSpPr>
              <p:spPr bwMode="auto">
                <a:xfrm>
                  <a:off x="6071" y="4698"/>
                  <a:ext cx="1053" cy="0"/>
                </a:xfrm>
                <a:prstGeom prst="line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</p:spTree>
  </p:cSld>
  <p:clrMapOvr>
    <a:masterClrMapping/>
  </p:clrMapOvr>
  <p:transition spd="med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https://d.book118.com/798042030135006044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5_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213</Paragraphs>
  <Slides>16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Calibri Light</vt:lpstr>
      <vt:lpstr>宋体</vt:lpstr>
      <vt:lpstr>楷体</vt:lpstr>
      <vt:lpstr>Times New Roman</vt:lpstr>
      <vt:lpstr>华文新魏</vt:lpstr>
      <vt:lpstr>Office Theme</vt:lpstr>
      <vt:lpstr>PowerPoint Presentation</vt:lpstr>
      <vt:lpstr>实验：用单摆测量重力加速度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2024-09-25T05:19:44.542</cp:lastPrinted>
  <dcterms:created xsi:type="dcterms:W3CDTF">2024-09-24T21:19:44Z</dcterms:created>
  <dcterms:modified xsi:type="dcterms:W3CDTF">2024-09-24T21:19:47Z</dcterms:modified>
</cp:coreProperties>
</file>