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8AD6D8-07D6-487A-A897-4FC5C01CF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555BF-F128-4F5D-A4B6-1F914D679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83CF2-C650-4146-9A88-F63AFBF56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B9705A-32FE-4746-A70D-0A739ADCA1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C56DBC-84A6-47C8-B8B5-19932B6471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A5A9E5-B6D4-4933-B7F3-D12881813E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C0FBA3-6840-482F-A58C-38C3FE6B85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CBBD1-FEDC-48DE-9317-AF91AD33C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7636F2-3C82-49A4-BD4E-85C5C079B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80AA4-2198-4D5C-BAC0-B4703890A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C3CB2-50EE-47DE-AC8A-2BDAE34EC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4212302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QC七大工具及运用技巧</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七大工具简介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查检表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柏拉图</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特性要因图</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散布图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层别法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直方图</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控制图</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运用技巧总结与提升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七大工具简介</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QC七大工具是指在质量管理中常用的七种统计工具，用于收集和分析数据，帮助解决质量问题。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QC七大工具起源于日本，是质量管理大师石川馨在总结日本质量管理实践经验的基础上提出的，现已在全球范围内得到广泛应用。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QC七大工具包括因果图、排列图、直方图、控制图、散布图、分层法和统计分析表。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每种工具都有其独特的作用，如因果图用于分析质量问题的原因，排列图用于确定主要问题，直方图用于展示数据分布情况，控制图用于监控过程稳定性，散布图用于研究两个变量之间的关系，分层法用于将数据分类以便更好地分析，统计分析表用于整理和汇总数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工具分类及作用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QC七大工具适用于各种行业和领域的质量管理活动，包括制造业、服务业、医疗卫生等。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应用场景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在实际应用中，QC七大工具可用于解决各种质量问题，如产品缺陷、顾客投诉、生产效率低下等。同时，它们也可用于预防质量问题的发生，提高产品质量和顾客满意度。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适用范围与场景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查检表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查检表定义及作用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查检表定义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查检表是一种用来记录数据和事实，并对数据进行整理和初步分析的统计工具。</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查检表作用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帮助人们系统地收集和整理数据，以便进行进一步的分析和解决问题。通过查检表，可以快速了解问题的分布和发生状况，从而确定问题的重点和改进方向。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制作方法与步骤</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确定收集数据的目的</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明确查检表的使用目的，以便确定需要收集哪些数据。</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设计查检表格式</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根据数据收集的目的，设计查检表的格式，包括表头、项目、数据记录方式等。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收集数据</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按照查检表的格式，系统地收集数据，确保数据的准确性和完整性。</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整理和分析数据</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对收集到的数据进行整理和分析，包括统计各项数据的数量、计算占比、绘制图表等，以便更好地了解问题的分布和发生状况。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12" r="3181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在生产现场，使用查检表对不良品进行统计，可以快速了解不良品的种类、数量和分布情况，从而及时采取措施进行改进。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生产现场不良品统计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在服务行业，使用查检表对客户满意度进行调查，可以系统地收集客户对服务质量的评价和意见，以便对服务进行改进和提升。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服务行业客户满意度调查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在医疗行业，使用查检表对病例进行统计，可以了解各种疾病的发病情况、治疗效果和患者满意度等信息，为医疗质量管理和改进提供依据。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医疗行业病例统计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应用案例分享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柏拉图</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33" r="16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柏拉图（Pareto Chart）是一种用于分析数据并识别主要问题的图表工具，它将数据按照大小顺序排列，并用条形图表示出来，同时展示累计百分比曲线。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柏拉图概念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基于帕累托原则（80/20法则），即80%的问题往往由20%的原因引起。通过柏拉图分析，可以快速找到影响问题的关键因素，从而优先解决。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柏拉图原理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柏拉图概念及原理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3" r="134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417" r="15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数据收集与整理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绘制条形图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绘制累计百分比曲线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图表美化与标注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绘制方法与技巧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收集相关数据，并按照大小或频数进行排序，计算每个项目的累计百分比。</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在条形图上方绘制累计百分比曲线，展示每个项目的累计百分比情况。</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在图表中绘制条形图，表示每个项目的数据大小或频数。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对图表进行美化处理，如添加标题、坐标轴标签、图例等，并对关键信息进行标注和说明。</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数据解读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通过观察柏拉图中的条形图和累计百分比曲线，可以快速识别出影响问题的关键因素和次要因素。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数据解读结果，可以制定相应的改进措施和计划，优先解决关键因素，提高问题解决效率和质量。同时，也可以将柏拉图分析结果与其他质量管理工具相结合，如因果图、控制图等，进行更深入的问题分析和解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数据解读与决策应用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特性要因图</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特性要因图在质量管理中广泛应用于产品缺陷分析、过程故障排查等方面。</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特性要因图（又称鱼骨图或石川图）是一种用于分析问题原因的工具。</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它通过将问题特性与可能影响它的因素进行关联，帮助团队系统地识别和分析问题的根本原因。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特性要因图概念及作用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确定问题特性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明确要分析的问题或目标，将其作为鱼头的部分。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列出大要因</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根据问题特性，列出可能导致该问题的几个主要大类原因，作为鱼骨的主干。</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分解小要因</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对每个大要因进行细分，列出具体的小原因或影响因素，作为鱼骨的分支。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检查与调整</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检查各要因之间是否存在重叠或遗漏，并进行相应的调整。</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绘制方法与步骤</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利用特性要因图对问题进行全面、系统的识别，确保不遗漏任何潜在原因。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问题识别</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原因分析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对策制定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效果验证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通过逐层分析要因，深入挖掘问题的根本原因，为制定有效对策提供依据。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针对分析出的要因，制定相应的改进措施或对策，以解决问题或防止问题再次发生。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实施对策后，利用特性要因图对改进效果进行验证，确保问题得到彻底解决。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问题分析与解决应用</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05</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散布图</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https://d.book118.com/798042123022006040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2024-09-18T08:31:01.762</cp:lastPrinted>
  <dcterms:created xsi:type="dcterms:W3CDTF">2024-09-18T00:31:01Z</dcterms:created>
  <dcterms:modified xsi:type="dcterms:W3CDTF">2024-09-18T00:31:04Z</dcterms:modified>
</cp:coreProperties>
</file>