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F2FB05-1271-4D29-93E7-50C45589A2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323CB2-2B21-4687-89FF-CBE8BB2F3A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2FF316-9148-4978-96CE-DD34BF78C9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91FB82-D0F7-423E-97FA-84EEBD5E96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38D9D6A-34FF-4C06-9211-2D6992EAE6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2DA7B93-876F-42F2-A893-858897ED9E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29E11AC-9235-4186-AA01-2C2268D81E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21BB22-E96A-457F-BE94-3149940694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19B149-F2FE-4AFF-B42D-7CFCF8E8B5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481C7B-9D06-4AE4-AC47-B40C76B047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B4B63A-7086-4C54-BFBA-1C17A62D63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8043005012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护理科研答辩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研究内容与方法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研究结果与讨论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研究的创新点与贡献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研究的局限性与展望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4295" b="429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9906" b="990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答辩的目的和意义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展示研究成果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答辩是护理科研成果的重要展示平台，通过答辩，研究者可以向评审专家和听众展示自己的研究成果，阐述研究方法和结果。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接受同行评价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答辩过程中，评审专家会对研究进行深入的提问和评价，这有助于发现研究中的不足之处，为后续研究提供改进方向。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促进学术交流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答辩同时也是一个学术交流的机会，研究者可以与其他同行交流心得和经验，共同推动护理科研的发展。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护理科研发展迅速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随着医学科技的进步和人们对健康需求的提高，护理科研在临床实践和学术研究方面都取得了长足的进步。答辩作为评价研究成果的重要环节，对于推动护理科研的发展具有重要意义。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评审标准严格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为了确保研究成果的质量和可靠性，答辩的评审标准日益严格，要求研究者不仅要在研究方法、数据分析等方面做到严谨规范，还要在研究结果和结论方面进行深入的阐述和讨论。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答辩形式多样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随着科技的发展，答辩的形式也日益多样化，除了传统的现场答辩外，还有远程视频答辩、在线直播答辩等形式，使得研究者能够更加灵活地展示自己的研究成果。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答辩的背景和现状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研究内容与方法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明确、具体、有创新性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研究问题应明确具体，具有创新性和科学性，能够为护理实践提供新的思路和解决方案。在答辩过程中，需要对研究问题进行深入阐述，包括问题的来源、研究目的和意义等。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5088" r="508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研究问题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科学、严谨、可行性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研究方法的选择应科学严谨，具有可行性。在答辩过程中，需要详细介绍所采用的研究方法，包括研究设计、数据采集和分析方法等，并说明方法的优势和局限性。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完整、详实、逻辑性强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研究过程应完整详实，逻辑性强。在答辩过程中，需要详细阐述研究过程，包括实验设计、实验操作、数据收集和分析等环节，以及各环节之间的逻辑关系。同时，需要说明研究过程中的质量控制和伦理考虑。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研究过程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研究结果与讨论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详细描述研究结果，包括实验组和对照组的差异、观察到的趋势等。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研究结果的可视化展示，如表格、图表等。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研究结果与其他相关研究的对比分析。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研究结果对护理实践的启示和影响。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研究结果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https://d.book118.com/798043005012006044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2024-09-23T22:00:03.927</cp:lastPrinted>
  <dcterms:created xsi:type="dcterms:W3CDTF">2024-09-23T14:00:03Z</dcterms:created>
  <dcterms:modified xsi:type="dcterms:W3CDTF">2024-09-23T14:00:05Z</dcterms:modified>
</cp:coreProperties>
</file>