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0FAE8-4DDE-48C2-882A-F4DB8291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2B5E0-80E4-4C3B-8C6F-CEBDF830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B2BB7-F8E2-4C55-A966-39BD03A7E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0BB1C-101B-4C68-B7D1-31E00992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AC05B-ACEB-47E2-ABAE-FBBBCE9EA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99BA8-4540-43E4-8A53-6CCCD9EDA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70115-3A85-4A21-88D4-23637FF62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6608F-F58D-4825-8D95-4642851D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53207-D0D2-4715-818E-9A1F52689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822A8-1185-4833-A4F6-A93DEE0D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0FA1D-0878-46F1-9966-D45020F1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4131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生物技术开创新型动物饲料生产模式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生物技术在动物饲料生产中的应用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创新型动物饲料生产模式的构建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新型动物饲料生产模式的优势分析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新型动物饲料生产模式的实施策略与建议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资源环境压力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传统饲料生产方法往往依赖大量粮食和水资源，对环境造成一定压力。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生物技术潜力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生物技术通过改良作物和动物品种、提高资源利用效率等方式，为动物饲料生产提供创新解决方案。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随着全球人口增长和经济发展，动物性食品需求不断增加，推动动物饲料市场持续扩大。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目前，国内外在生物技术应用于动物饲料生产方面已取得一定进展，如基因工程、发酵工程、酶工程等技术的广泛应用。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生物技术将在动物饲料生产领域发挥更大作用，包括开发新型饲料原料、提高饲料营养价值、降低生产成本等。同时，随着合成生物学、基因编辑等前沿技术的发展，生物技术将为动物饲料生产带来更多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生物技术在动物饲料生产中的应用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优化植物营养成分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通过基因工程技术调整植物营养成分的组成和比例，使饲料更符合动物生长需求。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提高植物蛋白含量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通过基因工程技术改良植物，增加其蛋白质含量，提高饲料的营养价值。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改良植物抗虫抗病性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利用基因工程技术增强植物的抗虫抗病性，减少农药使用，提高饲料安全性。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基因工程技术在饲料原料改良中的应用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增加饲料中益生菌数量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通过发酵工程技术增加饲料中有益微生物的数量，改善动物肠道菌群结构，提高动物健康水平。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降解饲料中的抗营养因子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利用发酵工程技术降解饲料中的抗营养因子，提高饲料的营养价值。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提高饲料消化率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利用发酵工程技术将饲料中的复杂多糖降解为单糖，提高饲料的消化率和利用率。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发酵工程技术在饲料加工中的应用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通过细胞培养技术培养动物肌肉细胞，生产高品质的动物蛋白，为饲料提供新的蛋白来源。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生产高品质动物蛋白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细胞培养技术可以生产特定类型的细胞，减少对传统饲料的依赖，降低饲料成本。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减少对传统饲料的依赖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根据动物的生长需求和品种特性，通过细胞培养技术定制个性化饲料，提高动物生产性能。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实现饲料的个性化定制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细胞培养技术在新型饲料开发中的应用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创新型动物饲料生产模式的构建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利用基因工程、发酵工程等生物技术，开发新型高蛋白植物、微生物等饲料原料。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通过生物技术的定向改造，提高传统饲料原料的营养价值和消化利用率。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功能性饲料添加剂研发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应用生物技术制备具有特定生理功能（如增强免疫力、抗氧化等）的饲料添加剂。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基于生物技术的饲料原料创新与优化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研究高效粉碎、混合、制粒等饲料加工技术，提高生产效率，降低能耗。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高效加工技术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开发低排放、低污染的饲料加工技术，减少加工过程中的环境污染。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环保加工技术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研究如何在加工过程中最大限度地保留原料中的营养成分，减少营养损失。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加工过程中的营养保护技术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高效、环保的饲料加工工艺研究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https://d.book118.com/798044131046006032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2024-09-09T18:34:21.618</cp:lastPrinted>
  <dcterms:created xsi:type="dcterms:W3CDTF">2024-09-09T10:34:21Z</dcterms:created>
  <dcterms:modified xsi:type="dcterms:W3CDTF">2024-09-09T10:34:23Z</dcterms:modified>
</cp:coreProperties>
</file>