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6192A-1DB2-430F-B99A-A2981403E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BDAFC-DD64-4AE8-A4C4-4C1E6094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2F726-4D02-4A53-999B-01A2ED57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F846A-3B00-437D-B01F-F95F04502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2DEFF-B9AA-4798-837C-CB5F25C4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5C26C-7F1D-4C8A-9A45-A797D3B4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4D439-C937-431E-B392-8FA508A19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E4498-35A2-4E09-B452-89385537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22592-7101-4623-9C2A-2061561E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C45A9-FEB1-4A06-84F6-B1D71ADC2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DEBB6-4164-4175-8D3D-799493F7B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5001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中国早期人类的代表人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元谋人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蓝田人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山顶洞人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其他早期人类代表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中国早期人类的文化贡献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对于研究现代人类的意义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元谋人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首次发现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元谋人是中国历史上最早的人类之一，其化石首次在云南省元谋县被发现。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元谋人的发现对于研究人类起源和演化具有极高的科学价值，填补了亚洲地区人类演化史上的重要空白。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元谋人化石发现地位于中国云南省元谋县，地理位置优越，为古人类生存提供了良好的自然环境。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经考古学家研究，元谋人生活在距今约170万年前，是中国乃至亚洲地区最早的人类之一。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地理位置及年代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17" r="1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元谋人时期的文化尚处于石器时代初期，以简单的石器工具为主要特征，反映出古人类在这一时期的生产生活水平。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元谋人使用的工具以石器为主，器型粗大、厚重，制作技术较为原始。这些工具主要用于砍伐、刮削、挖掘等生产生活活动，反映出古人类为适应自然环境所做出的努力。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文化及工具特点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蓝田人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发现背景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1963年在陕西省蓝田县的公王岭地带，发掘出蓝田人的头骨化石。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首次发现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蓝田人的发现对于研究中国古人类演化具有重大意义，它是中国乃至亚洲大陆古代人类活动的一个重要证据。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蓝田人遗址位于陕西省蓝田县，属于黄河流域的一部分。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根据地质年代测定，蓝田人生活在大约115万年前到70万年前。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地理位置及年代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蓝田人时期的文化属于旧石器时代早期文化，以石器为主要工具，生活方式较为原始。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工具特点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工具主要采用砾石打制而成，石器粗糙，器型简单，但已经出现了初步的加工和修整。这些工具主要用于狩猎、切割等日常生活需求。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文化及工具特点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山顶洞人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山顶洞人的遗址通常是在其他考古发掘中被意外发现的，这些遗址往往位于其他文化层的上方，故而得名“山顶洞人”。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山顶洞人的发现对于研究中国古人类的演化、文化和生活习性具有重要意义，填补了中国古人类研究的一些空白。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意外发现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重要的研究价值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发现背景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https://d.book118.com/798045001100006041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2024-09-20T10:55:47.214</cp:lastPrinted>
  <dcterms:created xsi:type="dcterms:W3CDTF">2024-09-20T02:55:47Z</dcterms:created>
  <dcterms:modified xsi:type="dcterms:W3CDTF">2024-09-20T02:55:49Z</dcterms:modified>
</cp:coreProperties>
</file>