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CB923-DDC9-4457-98CD-983CBC95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C6E16-B5E7-461B-8DE2-B9E6A933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896A6-5D21-452F-AD2E-3266E1E3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5E597-4F71-4C6C-BF7E-FDCC9A694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2C4CE-9BAC-4C51-BA18-AFD0B49C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DB215-CDF3-44B4-B6CB-93C69F6A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1120D-9670-4DE8-9356-D93BEE45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57A4F-2BA4-4D39-BCF4-20A984CD4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8DE63-148B-4055-99A6-8CEE4146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19D57-3B8E-4567-BEAA-44921F66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698B8-52C2-4E73-BBFC-F647A9F4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75" r:id="rId2"/>
    <p:sldLayoutId id="2147484876" r:id="rId3"/>
    <p:sldLayoutId id="2147484877" r:id="rId4"/>
    <p:sldLayoutId id="2147484878" r:id="rId5"/>
    <p:sldLayoutId id="2147484879" r:id="rId6"/>
    <p:sldLayoutId id="2147484880" r:id="rId7"/>
    <p:sldLayoutId id="2147484881" r:id="rId8"/>
    <p:sldLayoutId id="2147484882" r:id="rId9"/>
    <p:sldLayoutId id="2147484883" r:id="rId10"/>
    <p:sldLayoutId id="214748488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5017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供应商质量能力提升计划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供应商质量现状分析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供应商质量能力提升目标与原则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供应商质量能力提升策略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供应商质量能力提升实施步骤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供应商质量能力提升的预期成果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供应商质量现状分析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供应商质量问题的表现</a:t>
            </a:r>
            <a:endParaRPr lang="zh-CN" altLang="en-US"/>
          </a:p>
        </p:txBody>
      </p:sp>
      <p:sp>
        <p:nvSpPr>
          <p:cNvPr id="104901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产品质量不稳定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交货期延误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售后服务不到位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供应商管理体系不完善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供应商质量问题的影响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品牌形象受损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客户满意度下降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生产成本增加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供应链稳定性降低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供应商质量问题的原因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供应商技术水平不足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供应商管理体系不完善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供应商质量控制不严格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供应商与采购方沟通不畅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供应商质量能力提升目标与原则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提升目标</a:t>
            </a:r>
            <a:endParaRPr lang="zh-CN" altLang="en-US"/>
          </a:p>
        </p:txBody>
      </p:sp>
      <p:sp>
        <p:nvSpPr>
          <p:cNvPr id="10492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提高供应商整体质量水平，降低质量风险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优化供应商结构，提升优质供应商比例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建立完善的供应商质量管理体系，确保供应商质量管理的持续性和有效性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76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提升供应商质量意识，加强供应商质量文化的建设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提升原则</a:t>
            </a:r>
            <a:endParaRPr lang="zh-CN" altLang="en-US"/>
          </a:p>
        </p:txBody>
      </p:sp>
      <p:sp>
        <p:nvSpPr>
          <p:cNvPr id="1049318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持续改进：不断优化供应商质量管理体系，提高供应商整体水平。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预防为主：强化供应商质量风险控制，减少质量问题的发生。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0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合作共赢：与供应商建立长期合作关系，共同提升质量水平。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6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公正公平：对待所有供应商一视同仁，确保评价标准的公正性和公平性。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37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供应商质量能力提升策略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建立完善的供应商质量管理体系</a:t>
            </a:r>
            <a:endParaRPr lang="zh-CN" altLang="en-US"/>
          </a:p>
        </p:txBody>
      </p:sp>
      <p:sp>
        <p:nvSpPr>
          <p:cNvPr id="10494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制定明确的质量标准和要求，确保供应商明确了解并遵守。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定期对供应商的质量管理体系进行评估和审核，确保其持续符合要求。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鼓励供应商参与质量管理培训和交流，提升其质量管理意识和能力。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建立有效的质量检验和监控机制，对供应商的产品进行严格把关。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加强供应商质量培训与意识提升</a:t>
            </a:r>
            <a:endParaRPr lang="zh-CN" altLang="en-US"/>
          </a:p>
        </p:txBody>
      </p:sp>
      <p:sp>
        <p:nvSpPr>
          <p:cNvPr id="1049506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12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定期开展质量培训课程，提高供应商员工的质量意识和技能水平。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14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16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22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邀请行业专家进行现场指导，帮助供应商解决实际质量问题。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24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26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32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建立质量意识考核机制，对供应商的质量表现进行评估和激励。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4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36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42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加强与供应商的沟通与协作，共同制定质量改进计划并监督实施。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44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实施供应商质量审核与持续改进</a:t>
            </a:r>
            <a:endParaRPr lang="zh-CN" altLang="en-US"/>
          </a:p>
        </p:txBody>
      </p:sp>
      <p:sp>
        <p:nvSpPr>
          <p:cNvPr id="1049580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定期进行供应商质量审核，确保供应商符合质量要求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建立供应商质量档案，记录供应商质量表现和改进情况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与供应商建立持续改进机制，定期评估供应商的改进成果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鼓励供应商提出质量改进建议，共同提升质量水平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https://d.book118.com/798045017062006037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供应商质量能力提升计划</vt:lpstr>
      <vt:lpstr>目录</vt:lpstr>
      <vt:lpstr>添加章节标题</vt:lpstr>
      <vt:lpstr>供应商质量现状分析</vt:lpstr>
      <vt:lpstr>供应商质量问题的表现</vt:lpstr>
      <vt:lpstr>供应商质量问题的影响</vt:lpstr>
      <vt:lpstr>供应商质量问题的原因</vt:lpstr>
      <vt:lpstr>供应商质量能力提升目标与原则</vt:lpstr>
      <vt:lpstr>提升目标</vt:lpstr>
      <vt:lpstr>提升原则</vt:lpstr>
      <vt:lpstr>供应商质量能力提升策略</vt:lpstr>
      <vt:lpstr>建立完善的供应商质量管理体系</vt:lpstr>
      <vt:lpstr>加强供应商质量培训与意识提升</vt:lpstr>
      <vt:lpstr>实施供应商质量审核与持续改进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2024-09-17T07:22:39.906</cp:lastPrinted>
  <dcterms:created xsi:type="dcterms:W3CDTF">2024-09-16T23:22:39Z</dcterms:created>
  <dcterms:modified xsi:type="dcterms:W3CDTF">2024-09-16T23:22:42Z</dcterms:modified>
</cp:coreProperties>
</file>