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7ACAD8-9F2D-41EB-AB31-BC8EB51EC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7E44ED-01DE-4EB1-B5CC-61FFDEF2C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401D8-38A7-4155-A9B0-2EEE42C75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42F651-8FDF-4310-B955-EDC708B36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E03442-4EB2-4FF6-97B2-7F3D08D81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E2DE33-25BD-4361-BBEB-FAD4DF7DD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2ACE79-5562-4C91-A97D-F9903A45E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94335A-B151-4B4F-8B19-D552EDE6AD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949A95-8CC7-4C8A-83C0-05CF575AD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E6C985-2B0F-4139-9234-67BFA58CE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597FD6-3885-49E3-8A90-CC9AB396A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4604311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儿童手足口病护理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手足口病概述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儿童手足口病的预防措施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儿童手足口病的护理方法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儿童手足口病的治疗与康复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手足口病护理的常见误区与纠正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925" r="289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9" r="31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手足口病是一种由肠道病毒引起的传染病，主要通过消化道、呼吸道和接触传播。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多发于5岁以下的儿童，尤其是3岁以下的幼儿，潜伏期一般为2-10天，病程一般为7-10天。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479" b="34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478" b="214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手足口病的传播途径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消化道传播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通过接触患者或被病毒污染的食物、水、餐具等物品，病毒经口进入体内。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呼吸道传播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病毒通过飞沫、咳嗽、打喷嚏等方式传播。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接触传播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通过接触患者或被病毒污染的物体表面，再接触口鼻眼等部位而感染。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多数患儿会出现不同程度的发热，持续时间一般为2-4天。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其他症状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手、足、口等部位出现红色斑丘疹或疱疹，通常在发热1-2天后出现，持续5-7天。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流涕、咳嗽、食欲不振、恶心呕吐等。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手足口病的症状与表现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儿童手足口病的预防措施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38" b="7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教育孩子养成勤洗手的习惯，尤其是在饭前、便后和接触公共设施后。家长应监督孩子洗手，确保洗手时间足够，并使用肥皂和水彻底清洁。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家长应教育孩子避免与患有手足口病的孩子接触，如果发现周围有患病儿童，应尽量减少外出和聚集活动。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个人卫生习惯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避免接触患者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家长应确保孩子食用的食物新鲜、卫生，避免食用过期变质的食品。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保持食物新鲜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尽量避免给孩子食用生冷食物，以免刺激口腔和消化道，增加感染风险。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避免生冷食物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饮食卫生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保持室内通风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家长应定期开窗通风，保持室内空气流通，减少病毒在室内传播的风险。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定期清洁和消毒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家长应定期清洁和消毒家居物品和玩具，尤其是孩子经常接触的物品。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环境卫生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563" r="185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接种手足口病疫苗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根据当地卫生部门的建议，及时为孩子接种手足口病疫苗，提高孩子的免疫力，降低感染风险。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了解疫苗接种禁忌症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在接种疫苗前，家长应了解疫苗的禁忌症和注意事项，如有需要，及时咨询医生。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疫苗接种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https://d.book118.com/798046043113006045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2024-09-26T07:29:45.701</cp:lastPrinted>
  <dcterms:created xsi:type="dcterms:W3CDTF">2024-09-25T23:29:45Z</dcterms:created>
  <dcterms:modified xsi:type="dcterms:W3CDTF">2024-09-25T23:29:47Z</dcterms:modified>
</cp:coreProperties>
</file>