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9B89B-DA02-4814-9F54-568B9B31B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4515A-71BF-47DE-9F82-363BE24B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932B9-E780-4F53-9372-709A1612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E5356-E5BC-442A-A5EA-8224A5FA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A4F5A-28BB-4328-B89E-55BA12741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4C1915-1BFA-4E0B-AE95-3E663E365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26B15-F580-47D8-A84E-5651D5FA6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DB3D5-FFC2-4226-B806-5145E223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740BA-55C6-4EF5-AA38-F3D60839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A32CE-3876-4757-B0C5-9808F765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EEB0F-5CD5-49B1-A2F4-AED62DFB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6066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证券投资学-07资本市场理论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资本市场类型与结构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资本市场运行机制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资本市场投资策略与风险管理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资本市场发展趋势与挑战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资本市场是指期限在一年以上各种资金借贷和证券交易的场所，包括股票市场、债券市场、基金市场等。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长期性、高风险性、高收益性、市场流动性强。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为企业提供长期资金来源，支持企业扩大生产和经营规模。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为投资者提供多元化的投资渠道，满足投资者不同的风险偏好和收益需求。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引导资金流向效益好的企业和行业，优化资源配置，提高资金使用效率。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价格发现功能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通过市场交易形成证券价格，反映证券的内在价值和市场供求关系。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政府、企业、金融机构等通过发行证券筹集资金的主体。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包括个人投资者和机构投资者，是资本市场的核心参与者，提供资金来源并承担投资风险。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包括证券公司、律师事务所、会计师事务所等，为发行人和投资者提供专业服务，促进资本市场健康发展。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负责对资本市场进行监管和管理，维护市场秩序和保护投资者权益。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资本市场类型与结构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股票市场是指买卖股票的场所，是资本市场的重要组成部分。它为企业提供了直接融资的渠道，同时也为投资者提供了投资的机会。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股票市场上交易的股票种类包括普通股、优先股等。普通股是发行量最大、最为重要的股票，其持有者享有公司的基本权利和义务。优先股则享有某些优先权利，如优先分红、优先清算等。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市场参与者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股票市场的参与者包括个人投资者、机构投资者、证券公司、上市公司等。他们通过买卖股票来获取收益或进行资产配置。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定义与功能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债券市场是指发行和交易债券的场所，是资本市场上的另一重要组成部分。债券市场为企业和政府提供了低成本的融资渠道，同时也为投资者提供了稳定的收益来源。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上交易的债券种类包括国债、企业债、金融债等。国债是由中央政府发行的债券，具有最高的信用等级；企业债则是由企业发行的债券，其信用等级和收益率因企业而异；金融债则是由金融机构发行的债券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市场参与者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债券市场的参与者包括个人投资者、机构投资者、证券公司、发行人等。他们通过买卖债券来获取利息收益或进行资产配置。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基金市场是指发行和交易证券投资基金的场所，是资本市场上的重要机构投资者。基金市场为投资者提供了多样化的投资选择，降低了投资风险。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基金种类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基金市场上交易的基金种类包括股票型基金、债券型基金、混合型基金等。股票型基金主要投资于股票市场，债券型基金主要投资于债券市场，混合型基金则同时投资于股票和债券市场。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市场参与者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基金市场的参与者包括个人投资者、机构投资者、基金公司等。他们通过买卖基金份额来获取收益或进行资产配置。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衍生品市场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衍生品市场的参与者包括个人投资者、机构投资者、期货公司等。他们通过买卖衍生品来获取收益或进行风险管理。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市场参与者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衍生品市场是指交易金融衍生工具的场所，如期货、期权、互换等。衍生品市场为投资者提供了对冲风险、套利等投资策略。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定义与功能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衍生品市场上交易的衍生品种类包括股指期货、利率期货、外汇期货等。这些衍生品的价格与其标的资产的价格密切相关，因此可以用来对冲相关风险或进行套利交易。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衍生品种类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资本市场运行机制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首次公开发行（IPO）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公司通过向公众投资者首次发行自己的股票来筹集资金，进入资本市场。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再融资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已上市公司通过增发、配股等方式再次筹集资金，用于扩大生产规模、偿还债务等。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发行审核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证券监管机构对发行人进行严格的审核，确保其符合相关法律法规和发行条件。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买卖双方通过证券交易所的集中竞价系统进行撮合成交，遵循价格优先、时间优先的原则。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集中竞价交易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大宗交易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做市商制度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单笔交易规模较大的证券买卖，可以通过证券交易所的大宗交易系统进行。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做市商在证券交易中承担双向报价的义务，为市场提供流动性。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250" b="5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要求上市公司及时、准确、完整地披露相关信息，保障投资者的知情权。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信息披露监管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内幕交易和市场操纵监管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投资者保护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跨境监管合作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打击内幕交易、市场操纵等违法违规行为，维护市场公平和秩序。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建立健全投资者保护机制，加强投资者教育和风险提示，提高投资者风险意识和自我保护能力。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加强与国际证券监管机构的合作，共同打击跨境证券违法违规行为。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https://d.book118.com/798046066026006043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2024-09-22T15:43:48.999</cp:lastPrinted>
  <dcterms:created xsi:type="dcterms:W3CDTF">2024-09-22T07:43:49Z</dcterms:created>
  <dcterms:modified xsi:type="dcterms:W3CDTF">2024-09-22T07:43:51Z</dcterms:modified>
</cp:coreProperties>
</file>