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3F820D-900A-44C4-AA98-510D46D76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A87C9C-5B00-47DC-A9C1-ED827191A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4096B2-2692-4BF5-9EB7-895EBD270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9901FE-761D-4E84-92B1-2EFD3273C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4F2AB8-C6DE-4730-893C-EA15F8F77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1A23BD-1A37-451A-9383-CBE161742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829971-6A99-40A8-8CE7-C3A8EE2D1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AB6630-C4C1-4BCB-8BAB-782E9D213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4FD3AB-DE31-4524-A397-B97E2DBB6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AB915C-59EB-48BB-A9B6-6FAFDC1C8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D628DF-3C8C-4E65-895E-B0C85600E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4611500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项目融资的投资结构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项目融资概述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投资结构核心要素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投资结构设计原则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投资结构类型分析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投资结构在项目融资中的应用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投资结构风险识别与防范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项目融资概述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项目融资是指为特定项目的建设、运营及收益而进行的资金融通行为，通常以项目未来收益作为还款来源。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项目融资具有长期性、高风险性、复杂性及有限追索权等特点。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实现资金有效配置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通过项目融资，可以将资金引导至具有经济效益和社会效益的项目上，实现资金的有效配置。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分散投资风险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项目融资可以将投资风险分散到多个投资者身上，降低单一投资者的风险承担。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项目融资有助于推动基础设施建设、产业升级和区域经济发展，提高社会福利水平。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项目融资的重要性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投资者通过购买项目公司的股权，成为项目公司的股东，共同承担项目风险和分享项目收益。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股权融资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投资者向项目公司提供贷款，成为项目公司的债权人，按照约定获取固定收益并承担相应风险。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债权融资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结合股权融资和债权融资的特点，投资者既获得固定收益，也承担部分项目风险和分享部分项目收益。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混合融资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将项目的未来收益权转化为可交易的证券，通过证券市场进行融资。这种方式可以降低融资成本，提高融资效率。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资产证券化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项目融资的常见类型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投资结构核心要素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长期持有项目公司股份，追求长期利益，通常具有行业背景或资源优势。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战略投资者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083" r="13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财务投资者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政府投资者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以获取中短期财务回报为目标，不参与项目公司日常经营，关注投资项目的盈利能力和市场前景。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政府或政府背景的机构，通常出于政策扶持、引导产业发展等目的进行投资。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投资者类型与角色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投资额度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根据项目规模、资金需求及投资者实力等因素确定，可以是一次性投资或分期投资。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投资比例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投资者在项目公司中的股份比例，反映投资者对项目的控制权和话语权。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股权结构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包括股东类型、持股比例等，影响项目公司的治理结构和决策机制。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投资额度与比例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投资者从项目中获得的收益，包括股息、红利、股权转让收益等。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投资回报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投资回报率与投资风险密切相关，高风险项目通常要求更高的回报率。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回报率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投资者需承担项目失败、市场变化等风险，不同投资者对风险的承受能力不同。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风险承担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投资回报与风险承担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公司治理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建立健全的公司治理结构，保障投资者的参与权和决策权，防止内部人控制。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法律保障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依靠相关法律法规，为投资者提供法律救济途径，维护投资者的合法权益。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信息披露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项目公司应定期向投资者披露经营情况、财务状况等重要信息，确保投资者知情权。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合同约束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通过投资合同明确投资者的权益和义务，包括投资回报、风险承担、股权转让等条款。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投资者权益保障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投资结构设计原则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符合法律法规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投资结构的设计必须遵守国家法律法规，确保合法合规。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适应项目需求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根据项目的特点、规模、期限等因素，设计与之相适应的投资结构。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平衡各方利益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在投资结构设计中，应充分考虑并平衡项目发起人、投资者、债权人等各方利益。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合理性原则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753" r="2175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提供风险保障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为投资者提供必要的风险保障措施，如担保、保险等。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控制项目风险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通过投资结构设计，降低项目风险，确保投资者的资金安全。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强化风险管理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建立完善的风险管理体系，对项目风险进行识别、评估和控制。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安全性原则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合理安排投资期限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根据项目特点和市场需求，合理安排投资期限，提高资金的使用效率。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提供退出机制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为投资者提供明确的退出机制，确保投资者在项目结束后能够顺利收回投资。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确保资金流动性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投资结构设计应确保项目资金的流动性，以满足项目建设和运营的资金需求。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流动性原则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投资结构设计应确保投资者获得合理的投资收益，实现投资回报。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确保投资收益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根据项目特点和投资者需求，优化收益分配方式，提高投资者的收益水平。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优化收益分配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在投资结构设计中，应充分考虑税收因素，降低投资者的税收负担。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考虑税收因素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收益性原则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https://d.book118.com/798046115004006042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2024-09-20T23:23:52.773</cp:lastPrinted>
  <dcterms:created xsi:type="dcterms:W3CDTF">2024-09-20T15:23:52Z</dcterms:created>
  <dcterms:modified xsi:type="dcterms:W3CDTF">2024-09-20T15:23:54Z</dcterms:modified>
</cp:coreProperties>
</file>