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19C909-1E1C-43C7-B2A6-5703C7C7F1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2B8BA5-E0A8-451A-A50C-E6ECB4C4DD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51789E-6BD3-45E6-BD18-47F93BD522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E70755-B3AE-498B-846C-95AD23BC78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57E468B-08F2-4CAB-A990-6BF114D8BB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F1B0284-B3C2-45C5-B971-24DCB682B1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7FDFA47-CE7D-44D4-8155-72A263ACC7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2AA5FE-2B24-4E76-B744-37535B6ECD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71606C-AFA2-4D4A-BE7E-16A5F1C9C6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FF598A-7AD6-4C44-A9E7-A36650A6AB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B0C0B2-44E8-4D45-BA07-B40B23CCF1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8047057107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0" y="137012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16482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实施差异化薪酬方案的益处与挑战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02337" y="3858344"/>
            <a:ext cx="2233724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3203717" y="3858344"/>
            <a:ext cx="201631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9748407" y="2912789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853792" y="542407"/>
            <a:ext cx="1369877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00171" y="542407"/>
            <a:ext cx="1432732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32903" y="542407"/>
            <a:ext cx="1333656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9669" y="2444055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66804" y="3424039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25237" y="764861"/>
            <a:ext cx="5384590" cy="522176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差异化薪酬方案概述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实施差异化薪酬方案的益处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实施差异化薪酬方案面临的挑战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成功实施差异化薪酬方案的关键因素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案例分析：成功实施差异化薪酬方案的企业实践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差异化薪酬方案概述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4255" b="2425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定义与背景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差异化薪酬方案是指根据员工的不同岗位、能力、绩效等因素，制定不同的薪酬水平和结构的薪酬管理制度。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随着企业竞争的加剧和人才市场的变化，传统的薪酬制度已无法满足企业的需求，差异化薪酬方案应运而生。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0532" b="1053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4470" b="1447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差异化薪酬方案的目的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吸引和留住优秀人才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通过提供具有竞争力的薪酬，吸引外部优秀人才加入，同时激励内部员工留任。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激发员工积极性和创造力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通过差异化的薪酬设计，激励员工积极工作、提升技能和创新思维。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实现企业战略目标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将薪酬与企业战略相结合，通过薪酬导向推动员工行为与企业目标保持一致。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333" r="3233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差异化薪酬方案适用于各类企业，特别是那些希望提升员工绩效、增强企业竞争力的企业。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差异化薪酬方案适用于企业内部不同层级、不同岗位的员工，可以根据实际情况进行灵活调整。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适用对象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适用范围及对象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实施差异化薪酬方案的益处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提高员工积极性与满意度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差异化薪酬方案可以根据员工的能力、贡献和市场价值来制定不同的薪酬水平，从而激励员工更加努力地工作，提高工作积极性和投入度。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通过差异化薪酬方案，企业可以给予员工更加公正、合理的薪酬回报，增强员工对企业的认同感和归属感，提高员工满意度。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688" r="25688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差异化薪酬方案可以引导企业根据市场需求和自身战略，更加合理地配置人力资源，将优秀的员工配置到关键岗位和核心业务领域。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通过差异化薪酬方案，企业可以吸引和留住更多具备核心竞争力的人才，从而提升整体员工队伍的能力和素质。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优化企业人力资源配置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实施差异化薪酬方案可以提高企业在人才市场上的竞争力，吸引更多优秀人才的加入，从而提升企业的整体实力。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差异化的薪酬方案可以向外界传递企业对人才的重视和认可，提升企业的品牌形象和知名度。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提升企业竞争力与品牌形象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52349" y="2452189"/>
            <a:ext cx="3087301" cy="3087301"/>
          </a:xfrm>
          <a:prstGeom prst="ellipse">
            <a:avLst/>
          </a:prstGeom>
          <a:solidFill>
            <a:schemeClr val="lt1">
              <a:alpha val="4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969025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094226" y="2244504"/>
            <a:ext cx="326707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差异化薪酬方案可以在企业内部建立更加公平、透明的薪酬制度，避免同工不同酬等不公平现象的出现。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808528" y="2244504"/>
            <a:ext cx="328612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通过与外部市场薪酬水平的对接，差异化薪酬方案可以确保企业在外部竞争中的薪酬竞争力，同时保持内部薪酬的相对平衡。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促进内部公平与外部竞争平衡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实施差异化薪酬方案面临的挑战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差异化薪酬方案的核心是根据员工能力、贡献和市场价值等因素确定薪酬水平，这可能导致同一岗位或同一层级的员工之间存在较大的薪酬差距。这种差距可能引发员工之间的不公平感和内部矛盾。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员工间薪酬差异可能导致不公平感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为了避免内部矛盾，许多企业采取薪酬保密政策。然而，过度的保密可能导致员工对企业的信任度降低，而透明度过高又可能引发不必要的比较和争议。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薪酬保密与透明度的平衡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薪酬差距引发内部矛盾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方案设计复杂度高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差异化薪酬方案需要对不同岗位的价值进行准确评估，以确定各岗位的相对重要性。然而，岗位价值评估受到多种因素影响，如岗位职责、技能要求、市场供需等，评估过程具有较高的复杂性和主观性。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岗位价值评估难度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差异化薪酬方案通常与绩效考核结果挂钩，因此需要设计科学合理的绩效考核体系。然而，绩效考核体系的设计同样面临诸多挑战，如考核指标的选择、权重分配、考核周期确定等。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绩效考核体系设计</a:t>
            </a:r>
          </a:p>
        </p:txBody>
      </p:sp>
      <p:sp>
        <p:nvSpPr>
          <p:cNvPr id="28" name="AutoShape 28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https://d.book118.com/798047057107006036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2024-09-16T02:54:15.917</cp:lastPrinted>
  <dcterms:created xsi:type="dcterms:W3CDTF">2024-09-15T18:54:15Z</dcterms:created>
  <dcterms:modified xsi:type="dcterms:W3CDTF">2024-09-15T18:54:18Z</dcterms:modified>
</cp:coreProperties>
</file>