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C1D5C-EA9A-49D5-8032-7E226B2D1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D5998-6D9C-494D-9820-93E073E67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CACE2-B5D3-4ECA-8E84-894251062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7C905-2AB2-4550-B7CD-4B11F8E73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14136A-466C-4109-87DC-26CA72FA2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3480A2-B196-45C5-80BD-4662D255C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8F2905-5EB3-4E61-9F7A-F944C451E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49242-AA6F-4427-9C4E-C7C820E68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2079B-ACF6-436B-99E0-27F5CC305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50574-5F09-446C-8963-7D5C0188E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DC848-99FF-44E0-BFEE-EE6DB2E49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47075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《计算机基础与计算思维》(王泽贤)253-0课件项目六计算思维与程序设计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计算思维概述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程序设计基础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计算思维在程序设计中的应用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程序设计实践：案例分析与实现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计算思维与程序设计的挑战与前景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计算思维概述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8" r="2509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计算思维的定义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计算思维是一种解决问题的思维方式，它使用计算机科学的基础概念，通过抽象、分解、算法设计等手段，将问题转化为可计算的问题，并寻求有效的解决方案。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计算思维的本质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计算思维的核心是抽象和自动化。它通过将现实世界的问题抽象为可计算的问题，利用计算机的强大计算能力，实现问题的自动化求解。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计算思维的特点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计算思维具有明确性、可重复性、可推广性和可度量性的特点。它强调问题的清晰定义、解决方案的可重复性和可推广性，以及解决方案效果的度量。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计算思维的定义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计算思维提供了一种系统化、规范化的思维方式，有助于我们更好地理解和分析问题，从而找到有效的解决方案。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2500" r="2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计算思维不仅在计算机科学领域有广泛应用，还涉及到数学、物理学、工程学等多个学科。掌握计算思维有助于我们在不同领域中更好地应用计算机科学知识。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个人和职业发展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具备计算思维的人在职场中更具有竞争力，能够更好地适应和应对快速变化的工作环境和技术挑战。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计算思维的重要性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计算思维和计算机科学相辅相成，相互促进。计算机科学的发展推动了计算思维的发展和应用，而计算思维的普及和应用又促进了计算机科学的进步和发展。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计算思维和计算机科学都涉及到一系列基础概念，如算法设计、数据结构、程序设计和系统设计等。这些概念在两个领域中都有广泛的应用和实践。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计算思维和计算机科学的应用领域非常广泛，包括人工智能、大数据处理、云计算、物联网等新兴技术领域，以及金融、医疗、教育等传统行业领域。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计算思维与计算机科学的关系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程序设计基础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程序设计概念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程序设计是指根据特定的问题或需求，使用某种编程语言编写计算机程序的过程。程序设计旨在解决实际应用中的问题，提高计算机处理效率和精度。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程序设计的重要性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随着计算机技术的不断发展，程序设计已成为计算机科学领域的重要分支，广泛应用于各个领域。掌握程序设计技能对于计算机专业人员和广大用户来说都至关重要。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程序设计的概念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低级语言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如机器语言和汇编语言，直接对应于计算机硬件指令集，需要程序员对硬件有深入了解。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高级语言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如C、C、Java等，更接近自然语言，易于理解和编写，但需要经过编译或解释才能运行。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脚本语言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如Python、JavaScript等，通常无需编译，可以直接运行，适用于快速开发或动态内容生成。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程序设计语言的发展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对程序进行必要的维护和优化，以提高程序的性能和稳定性。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测试与调试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对程序进行测试和调试，确保程序能够正确运行并达到预期效果。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编码实现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选择适当的编程语言进行代码编写，实现算法和数据结构的设计。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明确问题的需求和目标，进行需求分析和系统设计。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设计算法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根据问题特点，设计合适的算法和数据结构，以实现问题的求解。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程序设计的基本流程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计算思维在程序设计中的应用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https://d.book118.com/798047075022006037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2024-09-16T20:37:03.041</cp:lastPrinted>
  <dcterms:created xsi:type="dcterms:W3CDTF">2024-09-16T12:37:03Z</dcterms:created>
  <dcterms:modified xsi:type="dcterms:W3CDTF">2024-09-16T12:37:04Z</dcterms:modified>
</cp:coreProperties>
</file>