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34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370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9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9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tags" Target="../tags/tag16.xml" /><Relationship Id="rId18" Type="http://schemas.openxmlformats.org/officeDocument/2006/relationships/tags" Target="../tags/tag17.xml" /><Relationship Id="rId19" Type="http://schemas.openxmlformats.org/officeDocument/2006/relationships/tags" Target="../tags/tag18.xml" /><Relationship Id="rId2" Type="http://schemas.openxmlformats.org/officeDocument/2006/relationships/tags" Target="../tags/tag1.xml" /><Relationship Id="rId20" Type="http://schemas.openxmlformats.org/officeDocument/2006/relationships/tags" Target="../tags/tag19.xml" /><Relationship Id="rId21" Type="http://schemas.openxmlformats.org/officeDocument/2006/relationships/tags" Target="../tags/tag20.xml" /><Relationship Id="rId22" Type="http://schemas.openxmlformats.org/officeDocument/2006/relationships/tags" Target="../tags/tag21.xml" /><Relationship Id="rId23" Type="http://schemas.openxmlformats.org/officeDocument/2006/relationships/tags" Target="../tags/tag22.xml" /><Relationship Id="rId24" Type="http://schemas.openxmlformats.org/officeDocument/2006/relationships/tags" Target="../tags/tag23.xml" /><Relationship Id="rId25" Type="http://schemas.openxmlformats.org/officeDocument/2006/relationships/tags" Target="../tags/tag24.xml" /><Relationship Id="rId26" Type="http://schemas.openxmlformats.org/officeDocument/2006/relationships/tags" Target="../tags/tag25.xml" /><Relationship Id="rId27" Type="http://schemas.openxmlformats.org/officeDocument/2006/relationships/tags" Target="../tags/tag26.xml" /><Relationship Id="rId28" Type="http://schemas.openxmlformats.org/officeDocument/2006/relationships/tags" Target="../tags/tag27.xml" /><Relationship Id="rId29" Type="http://schemas.openxmlformats.org/officeDocument/2006/relationships/tags" Target="../tags/tag28.xml" /><Relationship Id="rId3" Type="http://schemas.openxmlformats.org/officeDocument/2006/relationships/tags" Target="../tags/tag2.xml" /><Relationship Id="rId30" Type="http://schemas.openxmlformats.org/officeDocument/2006/relationships/tags" Target="../tags/tag29.xml" /><Relationship Id="rId31" Type="http://schemas.openxmlformats.org/officeDocument/2006/relationships/tags" Target="../tags/tag30.xml" /><Relationship Id="rId32" Type="http://schemas.openxmlformats.org/officeDocument/2006/relationships/tags" Target="../tags/tag31.xml" /><Relationship Id="rId33" Type="http://schemas.openxmlformats.org/officeDocument/2006/relationships/tags" Target="../tags/tag32.xml" /><Relationship Id="rId34" Type="http://schemas.openxmlformats.org/officeDocument/2006/relationships/tags" Target="../tags/tag33.xml" /><Relationship Id="rId35" Type="http://schemas.openxmlformats.org/officeDocument/2006/relationships/tags" Target="../tags/tag34.xml" /><Relationship Id="rId36" Type="http://schemas.openxmlformats.org/officeDocument/2006/relationships/tags" Target="../tags/tag35.xml" /><Relationship Id="rId37" Type="http://schemas.openxmlformats.org/officeDocument/2006/relationships/tags" Target="../tags/tag36.xml" /><Relationship Id="rId38" Type="http://schemas.openxmlformats.org/officeDocument/2006/relationships/tags" Target="../tags/tag37.xml" /><Relationship Id="rId39" Type="http://schemas.openxmlformats.org/officeDocument/2006/relationships/tags" Target="../tags/tag38.xml" /><Relationship Id="rId4" Type="http://schemas.openxmlformats.org/officeDocument/2006/relationships/tags" Target="../tags/tag3.xml" /><Relationship Id="rId40" Type="http://schemas.openxmlformats.org/officeDocument/2006/relationships/tags" Target="../tags/tag39.xml" /><Relationship Id="rId41" Type="http://schemas.openxmlformats.org/officeDocument/2006/relationships/tags" Target="../tags/tag40.xml" /><Relationship Id="rId42" Type="http://schemas.openxmlformats.org/officeDocument/2006/relationships/tags" Target="../tags/tag41.xml" /><Relationship Id="rId43" Type="http://schemas.openxmlformats.org/officeDocument/2006/relationships/tags" Target="../tags/tag42.xml" /><Relationship Id="rId44" Type="http://schemas.openxmlformats.org/officeDocument/2006/relationships/tags" Target="../tags/tag43.xml" /><Relationship Id="rId45" Type="http://schemas.openxmlformats.org/officeDocument/2006/relationships/tags" Target="../tags/tag44.xml" /><Relationship Id="rId46" Type="http://schemas.openxmlformats.org/officeDocument/2006/relationships/tags" Target="../tags/tag45.xml" /><Relationship Id="rId47" Type="http://schemas.openxmlformats.org/officeDocument/2006/relationships/tags" Target="../tags/tag46.xml" /><Relationship Id="rId48" Type="http://schemas.openxmlformats.org/officeDocument/2006/relationships/tags" Target="../tags/tag47.xml" /><Relationship Id="rId49" Type="http://schemas.openxmlformats.org/officeDocument/2006/relationships/tags" Target="../tags/tag48.xml" /><Relationship Id="rId5" Type="http://schemas.openxmlformats.org/officeDocument/2006/relationships/tags" Target="../tags/tag4.xml" /><Relationship Id="rId50" Type="http://schemas.openxmlformats.org/officeDocument/2006/relationships/tags" Target="../tags/tag49.xml" /><Relationship Id="rId51" Type="http://schemas.openxmlformats.org/officeDocument/2006/relationships/tags" Target="../tags/tag50.xml" /><Relationship Id="rId52" Type="http://schemas.openxmlformats.org/officeDocument/2006/relationships/tags" Target="../tags/tag51.xml" /><Relationship Id="rId53" Type="http://schemas.openxmlformats.org/officeDocument/2006/relationships/tags" Target="../tags/tag52.xml" /><Relationship Id="rId54" Type="http://schemas.openxmlformats.org/officeDocument/2006/relationships/tags" Target="../tags/tag53.xml" /><Relationship Id="rId55" Type="http://schemas.openxmlformats.org/officeDocument/2006/relationships/tags" Target="../tags/tag54.xml" /><Relationship Id="rId56" Type="http://schemas.openxmlformats.org/officeDocument/2006/relationships/tags" Target="../tags/tag55.xml" /><Relationship Id="rId57" Type="http://schemas.openxmlformats.org/officeDocument/2006/relationships/tags" Target="../tags/tag56.xml" /><Relationship Id="rId58" Type="http://schemas.openxmlformats.org/officeDocument/2006/relationships/tags" Target="../tags/tag57.xml" /><Relationship Id="rId59" Type="http://schemas.openxmlformats.org/officeDocument/2006/relationships/tags" Target="../tags/tag58.xml" /><Relationship Id="rId6" Type="http://schemas.openxmlformats.org/officeDocument/2006/relationships/tags" Target="../tags/tag5.xml" /><Relationship Id="rId60" Type="http://schemas.openxmlformats.org/officeDocument/2006/relationships/tags" Target="../tags/tag59.xml" /><Relationship Id="rId61" Type="http://schemas.openxmlformats.org/officeDocument/2006/relationships/tags" Target="../tags/tag60.xml" /><Relationship Id="rId62" Type="http://schemas.openxmlformats.org/officeDocument/2006/relationships/tags" Target="../tags/tag61.xml" /><Relationship Id="rId63" Type="http://schemas.openxmlformats.org/officeDocument/2006/relationships/tags" Target="../tags/tag62.xml" /><Relationship Id="rId64" Type="http://schemas.openxmlformats.org/officeDocument/2006/relationships/tags" Target="../tags/tag63.xml" /><Relationship Id="rId65" Type="http://schemas.openxmlformats.org/officeDocument/2006/relationships/tags" Target="../tags/tag64.xml" /><Relationship Id="rId66" Type="http://schemas.openxmlformats.org/officeDocument/2006/relationships/slideMaster" Target="../slideMasters/slideMaster2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5.xml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10" Type="http://schemas.openxmlformats.org/officeDocument/2006/relationships/tags" Target="../tags/tag79.xml" /><Relationship Id="rId11" Type="http://schemas.openxmlformats.org/officeDocument/2006/relationships/tags" Target="../tags/tag80.xml" /><Relationship Id="rId12" Type="http://schemas.openxmlformats.org/officeDocument/2006/relationships/tags" Target="../tags/tag81.xml" /><Relationship Id="rId13" Type="http://schemas.openxmlformats.org/officeDocument/2006/relationships/tags" Target="../tags/tag82.xml" /><Relationship Id="rId14" Type="http://schemas.openxmlformats.org/officeDocument/2006/relationships/tags" Target="../tags/tag83.xml" /><Relationship Id="rId15" Type="http://schemas.openxmlformats.org/officeDocument/2006/relationships/tags" Target="../tags/tag84.xml" /><Relationship Id="rId16" Type="http://schemas.openxmlformats.org/officeDocument/2006/relationships/tags" Target="../tags/tag85.xml" /><Relationship Id="rId17" Type="http://schemas.openxmlformats.org/officeDocument/2006/relationships/tags" Target="../tags/tag86.xml" /><Relationship Id="rId18" Type="http://schemas.openxmlformats.org/officeDocument/2006/relationships/tags" Target="../tags/tag87.xml" /><Relationship Id="rId19" Type="http://schemas.openxmlformats.org/officeDocument/2006/relationships/tags" Target="../tags/tag88.xml" /><Relationship Id="rId2" Type="http://schemas.openxmlformats.org/officeDocument/2006/relationships/tags" Target="../tags/tag71.xml" /><Relationship Id="rId20" Type="http://schemas.openxmlformats.org/officeDocument/2006/relationships/tags" Target="../tags/tag89.xml" /><Relationship Id="rId21" Type="http://schemas.openxmlformats.org/officeDocument/2006/relationships/tags" Target="../tags/tag90.xml" /><Relationship Id="rId22" Type="http://schemas.openxmlformats.org/officeDocument/2006/relationships/tags" Target="../tags/tag91.xml" /><Relationship Id="rId23" Type="http://schemas.openxmlformats.org/officeDocument/2006/relationships/tags" Target="../tags/tag92.xml" /><Relationship Id="rId24" Type="http://schemas.openxmlformats.org/officeDocument/2006/relationships/tags" Target="../tags/tag93.xml" /><Relationship Id="rId25" Type="http://schemas.openxmlformats.org/officeDocument/2006/relationships/tags" Target="../tags/tag94.xml" /><Relationship Id="rId26" Type="http://schemas.openxmlformats.org/officeDocument/2006/relationships/tags" Target="../tags/tag95.xml" /><Relationship Id="rId27" Type="http://schemas.openxmlformats.org/officeDocument/2006/relationships/tags" Target="../tags/tag96.xml" /><Relationship Id="rId28" Type="http://schemas.openxmlformats.org/officeDocument/2006/relationships/tags" Target="../tags/tag97.xml" /><Relationship Id="rId29" Type="http://schemas.openxmlformats.org/officeDocument/2006/relationships/tags" Target="../tags/tag98.xml" /><Relationship Id="rId3" Type="http://schemas.openxmlformats.org/officeDocument/2006/relationships/tags" Target="../tags/tag72.xml" /><Relationship Id="rId30" Type="http://schemas.openxmlformats.org/officeDocument/2006/relationships/tags" Target="../tags/tag99.xml" /><Relationship Id="rId31" Type="http://schemas.openxmlformats.org/officeDocument/2006/relationships/tags" Target="../tags/tag100.xml" /><Relationship Id="rId32" Type="http://schemas.openxmlformats.org/officeDocument/2006/relationships/tags" Target="../tags/tag101.xml" /><Relationship Id="rId33" Type="http://schemas.openxmlformats.org/officeDocument/2006/relationships/slideMaster" Target="../slideMasters/slideMaster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tags" Target="../tags/tag77.xml" /><Relationship Id="rId9" Type="http://schemas.openxmlformats.org/officeDocument/2006/relationships/tags" Target="../tags/tag7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2.xml" /><Relationship Id="rId10" Type="http://schemas.openxmlformats.org/officeDocument/2006/relationships/tags" Target="../tags/tag111.xml" /><Relationship Id="rId11" Type="http://schemas.openxmlformats.org/officeDocument/2006/relationships/tags" Target="../tags/tag112.xml" /><Relationship Id="rId12" Type="http://schemas.openxmlformats.org/officeDocument/2006/relationships/tags" Target="../tags/tag113.xml" /><Relationship Id="rId13" Type="http://schemas.openxmlformats.org/officeDocument/2006/relationships/tags" Target="../tags/tag114.xml" /><Relationship Id="rId14" Type="http://schemas.openxmlformats.org/officeDocument/2006/relationships/tags" Target="../tags/tag115.xml" /><Relationship Id="rId15" Type="http://schemas.openxmlformats.org/officeDocument/2006/relationships/tags" Target="../tags/tag116.xml" /><Relationship Id="rId16" Type="http://schemas.openxmlformats.org/officeDocument/2006/relationships/tags" Target="../tags/tag117.xml" /><Relationship Id="rId17" Type="http://schemas.openxmlformats.org/officeDocument/2006/relationships/tags" Target="../tags/tag118.xml" /><Relationship Id="rId18" Type="http://schemas.openxmlformats.org/officeDocument/2006/relationships/tags" Target="../tags/tag119.xml" /><Relationship Id="rId19" Type="http://schemas.openxmlformats.org/officeDocument/2006/relationships/tags" Target="../tags/tag120.xml" /><Relationship Id="rId2" Type="http://schemas.openxmlformats.org/officeDocument/2006/relationships/tags" Target="../tags/tag103.xml" /><Relationship Id="rId20" Type="http://schemas.openxmlformats.org/officeDocument/2006/relationships/tags" Target="../tags/tag121.xml" /><Relationship Id="rId21" Type="http://schemas.openxmlformats.org/officeDocument/2006/relationships/tags" Target="../tags/tag122.xml" /><Relationship Id="rId22" Type="http://schemas.openxmlformats.org/officeDocument/2006/relationships/tags" Target="../tags/tag123.xml" /><Relationship Id="rId23" Type="http://schemas.openxmlformats.org/officeDocument/2006/relationships/tags" Target="../tags/tag124.xml" /><Relationship Id="rId24" Type="http://schemas.openxmlformats.org/officeDocument/2006/relationships/tags" Target="../tags/tag125.xml" /><Relationship Id="rId25" Type="http://schemas.openxmlformats.org/officeDocument/2006/relationships/tags" Target="../tags/tag126.xml" /><Relationship Id="rId26" Type="http://schemas.openxmlformats.org/officeDocument/2006/relationships/tags" Target="../tags/tag127.xml" /><Relationship Id="rId27" Type="http://schemas.openxmlformats.org/officeDocument/2006/relationships/tags" Target="../tags/tag128.xml" /><Relationship Id="rId28" Type="http://schemas.openxmlformats.org/officeDocument/2006/relationships/tags" Target="../tags/tag129.xml" /><Relationship Id="rId29" Type="http://schemas.openxmlformats.org/officeDocument/2006/relationships/tags" Target="../tags/tag130.xml" /><Relationship Id="rId3" Type="http://schemas.openxmlformats.org/officeDocument/2006/relationships/tags" Target="../tags/tag104.xml" /><Relationship Id="rId30" Type="http://schemas.openxmlformats.org/officeDocument/2006/relationships/tags" Target="../tags/tag131.xml" /><Relationship Id="rId31" Type="http://schemas.openxmlformats.org/officeDocument/2006/relationships/tags" Target="../tags/tag132.xml" /><Relationship Id="rId32" Type="http://schemas.openxmlformats.org/officeDocument/2006/relationships/tags" Target="../tags/tag133.xml" /><Relationship Id="rId33" Type="http://schemas.openxmlformats.org/officeDocument/2006/relationships/tags" Target="../tags/tag134.xml" /><Relationship Id="rId34" Type="http://schemas.openxmlformats.org/officeDocument/2006/relationships/slideMaster" Target="../slideMasters/slideMaster2.xml" /><Relationship Id="rId4" Type="http://schemas.openxmlformats.org/officeDocument/2006/relationships/tags" Target="../tags/tag105.xml" /><Relationship Id="rId5" Type="http://schemas.openxmlformats.org/officeDocument/2006/relationships/tags" Target="../tags/tag106.xml" /><Relationship Id="rId6" Type="http://schemas.openxmlformats.org/officeDocument/2006/relationships/tags" Target="../tags/tag107.xml" /><Relationship Id="rId7" Type="http://schemas.openxmlformats.org/officeDocument/2006/relationships/tags" Target="../tags/tag108.xml" /><Relationship Id="rId8" Type="http://schemas.openxmlformats.org/officeDocument/2006/relationships/tags" Target="../tags/tag109.xml" /><Relationship Id="rId9" Type="http://schemas.openxmlformats.org/officeDocument/2006/relationships/tags" Target="../tags/tag110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5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1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9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3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6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0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14" Type="http://schemas.openxmlformats.org/officeDocument/2006/relationships/tags" Target="../tags/tag177.xml" /><Relationship Id="rId15" Type="http://schemas.openxmlformats.org/officeDocument/2006/relationships/tags" Target="../tags/tag178.xml" /><Relationship Id="rId16" Type="http://schemas.openxmlformats.org/officeDocument/2006/relationships/tags" Target="../tags/tag179.xml" /><Relationship Id="rId17" Type="http://schemas.openxmlformats.org/officeDocument/2006/relationships/tags" Target="../tags/tag180.xml" /><Relationship Id="rId18" Type="http://schemas.openxmlformats.org/officeDocument/2006/relationships/tags" Target="../tags/tag181.xml" /><Relationship Id="rId19" Type="http://schemas.openxmlformats.org/officeDocument/2006/relationships/tags" Target="../tags/tag182.xml" /><Relationship Id="rId2" Type="http://schemas.openxmlformats.org/officeDocument/2006/relationships/tags" Target="../tags/tag165.xml" /><Relationship Id="rId20" Type="http://schemas.openxmlformats.org/officeDocument/2006/relationships/tags" Target="../tags/tag183.xml" /><Relationship Id="rId21" Type="http://schemas.openxmlformats.org/officeDocument/2006/relationships/tags" Target="../tags/tag184.xml" /><Relationship Id="rId22" Type="http://schemas.openxmlformats.org/officeDocument/2006/relationships/tags" Target="../tags/tag185.xml" /><Relationship Id="rId23" Type="http://schemas.openxmlformats.org/officeDocument/2006/relationships/tags" Target="../tags/tag186.xml" /><Relationship Id="rId24" Type="http://schemas.openxmlformats.org/officeDocument/2006/relationships/tags" Target="../tags/tag187.xml" /><Relationship Id="rId25" Type="http://schemas.openxmlformats.org/officeDocument/2006/relationships/tags" Target="../tags/tag188.xml" /><Relationship Id="rId26" Type="http://schemas.openxmlformats.org/officeDocument/2006/relationships/tags" Target="../tags/tag189.xml" /><Relationship Id="rId27" Type="http://schemas.openxmlformats.org/officeDocument/2006/relationships/tags" Target="../tags/tag190.xml" /><Relationship Id="rId28" Type="http://schemas.openxmlformats.org/officeDocument/2006/relationships/tags" Target="../tags/tag191.xml" /><Relationship Id="rId29" Type="http://schemas.openxmlformats.org/officeDocument/2006/relationships/tags" Target="../tags/tag192.xml" /><Relationship Id="rId3" Type="http://schemas.openxmlformats.org/officeDocument/2006/relationships/tags" Target="../tags/tag166.xml" /><Relationship Id="rId30" Type="http://schemas.openxmlformats.org/officeDocument/2006/relationships/tags" Target="../tags/tag193.xml" /><Relationship Id="rId31" Type="http://schemas.openxmlformats.org/officeDocument/2006/relationships/tags" Target="../tags/tag194.xml" /><Relationship Id="rId32" Type="http://schemas.openxmlformats.org/officeDocument/2006/relationships/tags" Target="../tags/tag195.xml" /><Relationship Id="rId33" Type="http://schemas.openxmlformats.org/officeDocument/2006/relationships/tags" Target="../tags/tag196.xml" /><Relationship Id="rId34" Type="http://schemas.openxmlformats.org/officeDocument/2006/relationships/tags" Target="../tags/tag197.xml" /><Relationship Id="rId35" Type="http://schemas.openxmlformats.org/officeDocument/2006/relationships/tags" Target="../tags/tag198.xml" /><Relationship Id="rId36" Type="http://schemas.openxmlformats.org/officeDocument/2006/relationships/tags" Target="../tags/tag199.xml" /><Relationship Id="rId37" Type="http://schemas.openxmlformats.org/officeDocument/2006/relationships/tags" Target="../tags/tag200.xml" /><Relationship Id="rId38" Type="http://schemas.openxmlformats.org/officeDocument/2006/relationships/tags" Target="../tags/tag201.xml" /><Relationship Id="rId39" Type="http://schemas.openxmlformats.org/officeDocument/2006/relationships/slideMaster" Target="../slideMasters/slideMaster2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12B8EA-3242-4A96-887B-B8E65273A7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023586-0AA8-4CCD-9C66-D267F9143C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A01A2B-CAAB-4203-A21F-7B8DA6F712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AFAC20-1969-447D-B7D8-E0BFC4787F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A90CC44-4F03-426E-8F3F-E302DF1D9B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E6D70AE-D582-43E4-AAFB-0D7B609151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C91EC5F-A887-4863-9447-CED861B41F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71BEB7-B45C-4E5D-B2EB-F447FAB22E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0583A2-A42F-4FA7-BBC4-00F1B92C34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C64820-40B5-41B5-A293-FFA564D189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FD13F7-9A9A-42FD-8E87-07CB6E23C7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VCG41N126607681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13764" y="0"/>
            <a:ext cx="1888015" cy="3047113"/>
          </a:xfrm>
          <a:prstGeom prst="rect">
            <a:avLst/>
          </a:prstGeom>
        </p:spPr>
      </p:pic>
      <p:cxnSp>
        <p:nvCxnSpPr>
          <p:cNvPr id="3145733" name="直接连接符 8"/>
          <p:cNvCxnSpPr/>
          <p:nvPr userDrawn="1">
            <p:custDataLst>
              <p:tags r:id="rId3"/>
            </p:custDataLst>
          </p:nvPr>
        </p:nvCxnSpPr>
        <p:spPr>
          <a:xfrm>
            <a:off x="558800" y="65278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6" name="任意多边形: 形状 10"/>
          <p:cNvSpPr/>
          <p:nvPr userDrawn="1">
            <p:custDataLst>
              <p:tags r:id="rId4"/>
            </p:custDataLst>
          </p:nvPr>
        </p:nvSpPr>
        <p:spPr>
          <a:xfrm>
            <a:off x="9924197" y="4948805"/>
            <a:ext cx="1886803" cy="1911735"/>
          </a:xfrm>
          <a:custGeom>
            <a:gdLst>
              <a:gd name="connsiteX0" fmla="*/ 1924435 w 1924435"/>
              <a:gd name="connsiteY0" fmla="*/ 1924435 h 1924435"/>
              <a:gd name="connsiteX1" fmla="*/ 0 w 1924435"/>
              <a:gd name="connsiteY1" fmla="*/ 1924435 h 1924435"/>
              <a:gd name="connsiteX2" fmla="*/ 0 w 1924435"/>
              <a:gd name="connsiteY2" fmla="*/ 962218 h 1924435"/>
              <a:gd name="connsiteX3" fmla="*/ 962218 w 1924435"/>
              <a:gd name="connsiteY3" fmla="*/ 0 h 1924435"/>
              <a:gd name="connsiteX4" fmla="*/ 962218 w 1924435"/>
              <a:gd name="connsiteY4" fmla="*/ 0 h 1924435"/>
              <a:gd name="connsiteX5" fmla="*/ 1924435 w 1924435"/>
              <a:gd name="connsiteY5" fmla="*/ 962218 h 1924435"/>
              <a:gd name="connsiteX6" fmla="*/ 1924435 w 1924435"/>
              <a:gd name="connsiteY6" fmla="*/ 1924435 h 19244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24434" h="1924434">
                <a:moveTo>
                  <a:pt x="1924435" y="1924435"/>
                </a:moveTo>
                <a:lnTo>
                  <a:pt x="0" y="1924435"/>
                </a:lnTo>
                <a:lnTo>
                  <a:pt x="0" y="962218"/>
                </a:lnTo>
                <a:cubicBezTo>
                  <a:pt x="0" y="430944"/>
                  <a:pt x="430944" y="0"/>
                  <a:pt x="962218" y="0"/>
                </a:cubicBezTo>
                <a:lnTo>
                  <a:pt x="962218" y="0"/>
                </a:lnTo>
                <a:cubicBezTo>
                  <a:pt x="1493491" y="0"/>
                  <a:pt x="1924435" y="430944"/>
                  <a:pt x="1924435" y="962218"/>
                </a:cubicBezTo>
                <a:lnTo>
                  <a:pt x="1924435" y="1924435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8" name="任意多边形: 形状 11"/>
          <p:cNvSpPr/>
          <p:nvPr userDrawn="1">
            <p:custDataLst>
              <p:tags r:id="rId5"/>
            </p:custDataLst>
          </p:nvPr>
        </p:nvSpPr>
        <p:spPr>
          <a:xfrm>
            <a:off x="0" y="5696299"/>
            <a:ext cx="1161701" cy="1161701"/>
          </a:xfrm>
          <a:custGeom>
            <a:gdLst>
              <a:gd name="connsiteX0" fmla="*/ 1161702 w 1161701"/>
              <a:gd name="connsiteY0" fmla="*/ 1161702 h 1161701"/>
              <a:gd name="connsiteX1" fmla="*/ 0 w 1161701"/>
              <a:gd name="connsiteY1" fmla="*/ 1161702 h 1161701"/>
              <a:gd name="connsiteX2" fmla="*/ 0 w 1161701"/>
              <a:gd name="connsiteY2" fmla="*/ 0 h 1161701"/>
              <a:gd name="connsiteX3" fmla="*/ 0 w 1161701"/>
              <a:gd name="connsiteY3" fmla="*/ 0 h 1161701"/>
              <a:gd name="connsiteX4" fmla="*/ 1161702 w 1161701"/>
              <a:gd name="connsiteY4" fmla="*/ 1161702 h 1161701"/>
              <a:gd name="connsiteX5" fmla="*/ 1161702 w 1161701"/>
              <a:gd name="connsiteY5" fmla="*/ 1161702 h 1161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61701" h="1161701">
                <a:moveTo>
                  <a:pt x="1161702" y="1161702"/>
                </a:moveTo>
                <a:lnTo>
                  <a:pt x="0" y="1161702"/>
                </a:lnTo>
                <a:lnTo>
                  <a:pt x="0" y="0"/>
                </a:lnTo>
                <a:lnTo>
                  <a:pt x="0" y="0"/>
                </a:lnTo>
                <a:cubicBezTo>
                  <a:pt x="641576" y="0"/>
                  <a:pt x="1161702" y="520126"/>
                  <a:pt x="1161702" y="1161702"/>
                </a:cubicBezTo>
                <a:lnTo>
                  <a:pt x="1161702" y="1161702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0" name="任意多边形: 形状 12"/>
          <p:cNvSpPr/>
          <p:nvPr userDrawn="1">
            <p:custDataLst>
              <p:tags r:id="rId6"/>
            </p:custDataLst>
          </p:nvPr>
        </p:nvSpPr>
        <p:spPr>
          <a:xfrm>
            <a:off x="866592" y="4689266"/>
            <a:ext cx="1515694" cy="757847"/>
          </a:xfrm>
          <a:custGeom>
            <a:gdLst>
              <a:gd name="connsiteX0" fmla="*/ 938749 w 1877497"/>
              <a:gd name="connsiteY0" fmla="*/ 938749 h 938748"/>
              <a:gd name="connsiteX1" fmla="*/ 1877498 w 1877497"/>
              <a:gd name="connsiteY1" fmla="*/ 0 h 938748"/>
              <a:gd name="connsiteX2" fmla="*/ 0 w 1877497"/>
              <a:gd name="connsiteY2" fmla="*/ 0 h 938748"/>
              <a:gd name="connsiteX3" fmla="*/ 938749 w 1877497"/>
              <a:gd name="connsiteY3" fmla="*/ 938749 h 9387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877497" h="938748">
                <a:moveTo>
                  <a:pt x="938749" y="938749"/>
                </a:moveTo>
                <a:cubicBezTo>
                  <a:pt x="1457114" y="938749"/>
                  <a:pt x="1877498" y="518366"/>
                  <a:pt x="1877498" y="0"/>
                </a:cubicBezTo>
                <a:lnTo>
                  <a:pt x="0" y="0"/>
                </a:lnTo>
                <a:cubicBezTo>
                  <a:pt x="0" y="518366"/>
                  <a:pt x="420383" y="938749"/>
                  <a:pt x="938749" y="93874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2" name="任意多边形: 形状 15"/>
          <p:cNvSpPr/>
          <p:nvPr userDrawn="1">
            <p:custDataLst>
              <p:tags r:id="rId7"/>
            </p:custDataLst>
          </p:nvPr>
        </p:nvSpPr>
        <p:spPr>
          <a:xfrm>
            <a:off x="762000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4" name="任意多边形: 形状 16"/>
          <p:cNvSpPr/>
          <p:nvPr userDrawn="1">
            <p:custDataLst>
              <p:tags r:id="rId8"/>
            </p:custDataLst>
          </p:nvPr>
        </p:nvSpPr>
        <p:spPr>
          <a:xfrm>
            <a:off x="900430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6" name="任意多边形: 形状 18"/>
          <p:cNvSpPr/>
          <p:nvPr userDrawn="1">
            <p:custDataLst>
              <p:tags r:id="rId9"/>
            </p:custDataLst>
          </p:nvPr>
        </p:nvSpPr>
        <p:spPr>
          <a:xfrm>
            <a:off x="103822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8" name="任意多边形: 形状 20"/>
          <p:cNvSpPr/>
          <p:nvPr userDrawn="1">
            <p:custDataLst>
              <p:tags r:id="rId10"/>
            </p:custDataLst>
          </p:nvPr>
        </p:nvSpPr>
        <p:spPr>
          <a:xfrm>
            <a:off x="117665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0" name="任意多边形: 形状 21"/>
          <p:cNvSpPr/>
          <p:nvPr userDrawn="1">
            <p:custDataLst>
              <p:tags r:id="rId11"/>
            </p:custDataLst>
          </p:nvPr>
        </p:nvSpPr>
        <p:spPr>
          <a:xfrm>
            <a:off x="131508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2" name="任意多边形: 形状 22"/>
          <p:cNvSpPr/>
          <p:nvPr userDrawn="1">
            <p:custDataLst>
              <p:tags r:id="rId12"/>
            </p:custDataLst>
          </p:nvPr>
        </p:nvSpPr>
        <p:spPr>
          <a:xfrm>
            <a:off x="145351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4" name="任意多边形: 形状 24"/>
          <p:cNvSpPr/>
          <p:nvPr userDrawn="1">
            <p:custDataLst>
              <p:tags r:id="rId13"/>
            </p:custDataLst>
          </p:nvPr>
        </p:nvSpPr>
        <p:spPr>
          <a:xfrm>
            <a:off x="762000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6" name="任意多边形: 形状 25"/>
          <p:cNvSpPr/>
          <p:nvPr userDrawn="1">
            <p:custDataLst>
              <p:tags r:id="rId14"/>
            </p:custDataLst>
          </p:nvPr>
        </p:nvSpPr>
        <p:spPr>
          <a:xfrm>
            <a:off x="900430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8" name="任意多边形: 形状 26"/>
          <p:cNvSpPr/>
          <p:nvPr userDrawn="1">
            <p:custDataLst>
              <p:tags r:id="rId15"/>
            </p:custDataLst>
          </p:nvPr>
        </p:nvSpPr>
        <p:spPr>
          <a:xfrm>
            <a:off x="103822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0" name="任意多边形: 形状 27"/>
          <p:cNvSpPr/>
          <p:nvPr userDrawn="1">
            <p:custDataLst>
              <p:tags r:id="rId16"/>
            </p:custDataLst>
          </p:nvPr>
        </p:nvSpPr>
        <p:spPr>
          <a:xfrm>
            <a:off x="117665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2" name="任意多边形: 形状 28"/>
          <p:cNvSpPr/>
          <p:nvPr userDrawn="1">
            <p:custDataLst>
              <p:tags r:id="rId17"/>
            </p:custDataLst>
          </p:nvPr>
        </p:nvSpPr>
        <p:spPr>
          <a:xfrm>
            <a:off x="131508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4" name="任意多边形: 形状 29"/>
          <p:cNvSpPr/>
          <p:nvPr userDrawn="1">
            <p:custDataLst>
              <p:tags r:id="rId18"/>
            </p:custDataLst>
          </p:nvPr>
        </p:nvSpPr>
        <p:spPr>
          <a:xfrm>
            <a:off x="145351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6" name="任意多边形: 形状 30"/>
          <p:cNvSpPr/>
          <p:nvPr userDrawn="1">
            <p:custDataLst>
              <p:tags r:id="rId19"/>
            </p:custDataLst>
          </p:nvPr>
        </p:nvSpPr>
        <p:spPr>
          <a:xfrm>
            <a:off x="762000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8" name="任意多边形: 形状 31"/>
          <p:cNvSpPr/>
          <p:nvPr userDrawn="1">
            <p:custDataLst>
              <p:tags r:id="rId20"/>
            </p:custDataLst>
          </p:nvPr>
        </p:nvSpPr>
        <p:spPr>
          <a:xfrm>
            <a:off x="900430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0" name="任意多边形: 形状 32"/>
          <p:cNvSpPr/>
          <p:nvPr userDrawn="1">
            <p:custDataLst>
              <p:tags r:id="rId21"/>
            </p:custDataLst>
          </p:nvPr>
        </p:nvSpPr>
        <p:spPr>
          <a:xfrm>
            <a:off x="103822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2" name="任意多边形: 形状 33"/>
          <p:cNvSpPr/>
          <p:nvPr userDrawn="1">
            <p:custDataLst>
              <p:tags r:id="rId22"/>
            </p:custDataLst>
          </p:nvPr>
        </p:nvSpPr>
        <p:spPr>
          <a:xfrm>
            <a:off x="117665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4" name="任意多边形: 形状 34"/>
          <p:cNvSpPr/>
          <p:nvPr userDrawn="1">
            <p:custDataLst>
              <p:tags r:id="rId23"/>
            </p:custDataLst>
          </p:nvPr>
        </p:nvSpPr>
        <p:spPr>
          <a:xfrm>
            <a:off x="131508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6" name="任意多边形: 形状 35"/>
          <p:cNvSpPr/>
          <p:nvPr userDrawn="1">
            <p:custDataLst>
              <p:tags r:id="rId24"/>
            </p:custDataLst>
          </p:nvPr>
        </p:nvSpPr>
        <p:spPr>
          <a:xfrm>
            <a:off x="145351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8" name="任意多边形: 形状 36"/>
          <p:cNvSpPr/>
          <p:nvPr userDrawn="1">
            <p:custDataLst>
              <p:tags r:id="rId25"/>
            </p:custDataLst>
          </p:nvPr>
        </p:nvSpPr>
        <p:spPr>
          <a:xfrm>
            <a:off x="762000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0" name="任意多边形: 形状 37"/>
          <p:cNvSpPr/>
          <p:nvPr userDrawn="1">
            <p:custDataLst>
              <p:tags r:id="rId26"/>
            </p:custDataLst>
          </p:nvPr>
        </p:nvSpPr>
        <p:spPr>
          <a:xfrm>
            <a:off x="900430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2" name="任意多边形: 形状 38"/>
          <p:cNvSpPr/>
          <p:nvPr userDrawn="1">
            <p:custDataLst>
              <p:tags r:id="rId27"/>
            </p:custDataLst>
          </p:nvPr>
        </p:nvSpPr>
        <p:spPr>
          <a:xfrm>
            <a:off x="103822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4" name="任意多边形: 形状 39"/>
          <p:cNvSpPr/>
          <p:nvPr userDrawn="1">
            <p:custDataLst>
              <p:tags r:id="rId28"/>
            </p:custDataLst>
          </p:nvPr>
        </p:nvSpPr>
        <p:spPr>
          <a:xfrm>
            <a:off x="117665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6" name="任意多边形: 形状 40"/>
          <p:cNvSpPr/>
          <p:nvPr userDrawn="1">
            <p:custDataLst>
              <p:tags r:id="rId29"/>
            </p:custDataLst>
          </p:nvPr>
        </p:nvSpPr>
        <p:spPr>
          <a:xfrm>
            <a:off x="131508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8" name="任意多边形: 形状 41"/>
          <p:cNvSpPr/>
          <p:nvPr userDrawn="1">
            <p:custDataLst>
              <p:tags r:id="rId30"/>
            </p:custDataLst>
          </p:nvPr>
        </p:nvSpPr>
        <p:spPr>
          <a:xfrm>
            <a:off x="145351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cxnSp>
        <p:nvCxnSpPr>
          <p:cNvPr id="3145735" name="直接连接符 42"/>
          <p:cNvCxnSpPr/>
          <p:nvPr userDrawn="1">
            <p:custDataLst>
              <p:tags r:id="rId31"/>
            </p:custDataLst>
          </p:nvPr>
        </p:nvCxnSpPr>
        <p:spPr>
          <a:xfrm>
            <a:off x="2184400" y="8382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0" name="任意多边形: 形状 43"/>
          <p:cNvSpPr/>
          <p:nvPr userDrawn="1">
            <p:custDataLst>
              <p:tags r:id="rId32"/>
            </p:custDataLst>
          </p:nvPr>
        </p:nvSpPr>
        <p:spPr>
          <a:xfrm>
            <a:off x="9381500" y="6334625"/>
            <a:ext cx="1046117" cy="523058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2" name="任意多边形: 形状 12"/>
          <p:cNvSpPr/>
          <p:nvPr userDrawn="1">
            <p:custDataLst>
              <p:tags r:id="rId33"/>
            </p:custDataLst>
          </p:nvPr>
        </p:nvSpPr>
        <p:spPr>
          <a:xfrm flipH="1">
            <a:off x="11188065" y="1419860"/>
            <a:ext cx="1003935" cy="2008505"/>
          </a:xfrm>
          <a:custGeom>
            <a:gdLst>
              <a:gd name="connsiteX0" fmla="*/ 1130019 w 1130018"/>
              <a:gd name="connsiteY0" fmla="*/ 1130019 h 2260037"/>
              <a:gd name="connsiteX1" fmla="*/ 0 w 1130018"/>
              <a:gd name="connsiteY1" fmla="*/ 0 h 2260037"/>
              <a:gd name="connsiteX2" fmla="*/ 0 w 1130018"/>
              <a:gd name="connsiteY2" fmla="*/ 2260038 h 2260037"/>
              <a:gd name="connsiteX3" fmla="*/ 1130019 w 1130018"/>
              <a:gd name="connsiteY3" fmla="*/ 1130019 h 22600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30018" h="2260037">
                <a:moveTo>
                  <a:pt x="1130019" y="1130019"/>
                </a:moveTo>
                <a:cubicBezTo>
                  <a:pt x="1130019" y="506044"/>
                  <a:pt x="623974" y="0"/>
                  <a:pt x="0" y="0"/>
                </a:cubicBezTo>
                <a:lnTo>
                  <a:pt x="0" y="2260038"/>
                </a:lnTo>
                <a:cubicBezTo>
                  <a:pt x="623974" y="2260038"/>
                  <a:pt x="1130019" y="1754287"/>
                  <a:pt x="1130019" y="1130019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4" name="任意多边形: 形状 81"/>
          <p:cNvSpPr/>
          <p:nvPr userDrawn="1">
            <p:custDataLst>
              <p:tags r:id="rId34"/>
            </p:custDataLst>
          </p:nvPr>
        </p:nvSpPr>
        <p:spPr>
          <a:xfrm>
            <a:off x="1095692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36" name="任意多边形: 形状 82"/>
          <p:cNvSpPr/>
          <p:nvPr userDrawn="1">
            <p:custDataLst>
              <p:tags r:id="rId35"/>
            </p:custDataLst>
          </p:nvPr>
        </p:nvSpPr>
        <p:spPr>
          <a:xfrm>
            <a:off x="1109535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38" name="任意多边形: 形状 83"/>
          <p:cNvSpPr/>
          <p:nvPr userDrawn="1">
            <p:custDataLst>
              <p:tags r:id="rId36"/>
            </p:custDataLst>
          </p:nvPr>
        </p:nvSpPr>
        <p:spPr>
          <a:xfrm>
            <a:off x="1123315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0" name="任意多边形: 形状 84"/>
          <p:cNvSpPr/>
          <p:nvPr userDrawn="1">
            <p:custDataLst>
              <p:tags r:id="rId37"/>
            </p:custDataLst>
          </p:nvPr>
        </p:nvSpPr>
        <p:spPr>
          <a:xfrm>
            <a:off x="1137158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2" name="任意多边形: 形状 85"/>
          <p:cNvSpPr/>
          <p:nvPr userDrawn="1">
            <p:custDataLst>
              <p:tags r:id="rId38"/>
            </p:custDataLst>
          </p:nvPr>
        </p:nvSpPr>
        <p:spPr>
          <a:xfrm>
            <a:off x="1151001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4" name="任意多边形: 形状 86"/>
          <p:cNvSpPr/>
          <p:nvPr userDrawn="1">
            <p:custDataLst>
              <p:tags r:id="rId39"/>
            </p:custDataLst>
          </p:nvPr>
        </p:nvSpPr>
        <p:spPr>
          <a:xfrm>
            <a:off x="1164844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6" name="任意多边形: 形状 87"/>
          <p:cNvSpPr/>
          <p:nvPr userDrawn="1">
            <p:custDataLst>
              <p:tags r:id="rId40"/>
            </p:custDataLst>
          </p:nvPr>
        </p:nvSpPr>
        <p:spPr>
          <a:xfrm>
            <a:off x="1095692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8" name="任意多边形: 形状 88"/>
          <p:cNvSpPr/>
          <p:nvPr userDrawn="1">
            <p:custDataLst>
              <p:tags r:id="rId41"/>
            </p:custDataLst>
          </p:nvPr>
        </p:nvSpPr>
        <p:spPr>
          <a:xfrm>
            <a:off x="1109535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0" name="任意多边形: 形状 89"/>
          <p:cNvSpPr/>
          <p:nvPr userDrawn="1">
            <p:custDataLst>
              <p:tags r:id="rId42"/>
            </p:custDataLst>
          </p:nvPr>
        </p:nvSpPr>
        <p:spPr>
          <a:xfrm>
            <a:off x="1123315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2" name="任意多边形: 形状 90"/>
          <p:cNvSpPr/>
          <p:nvPr userDrawn="1">
            <p:custDataLst>
              <p:tags r:id="rId43"/>
            </p:custDataLst>
          </p:nvPr>
        </p:nvSpPr>
        <p:spPr>
          <a:xfrm>
            <a:off x="1137158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4" name="任意多边形: 形状 91"/>
          <p:cNvSpPr/>
          <p:nvPr userDrawn="1">
            <p:custDataLst>
              <p:tags r:id="rId44"/>
            </p:custDataLst>
          </p:nvPr>
        </p:nvSpPr>
        <p:spPr>
          <a:xfrm>
            <a:off x="1151001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6" name="任意多边形: 形状 92"/>
          <p:cNvSpPr/>
          <p:nvPr userDrawn="1">
            <p:custDataLst>
              <p:tags r:id="rId45"/>
            </p:custDataLst>
          </p:nvPr>
        </p:nvSpPr>
        <p:spPr>
          <a:xfrm>
            <a:off x="1164844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8" name="任意多边形: 形状 93"/>
          <p:cNvSpPr/>
          <p:nvPr userDrawn="1">
            <p:custDataLst>
              <p:tags r:id="rId46"/>
            </p:custDataLst>
          </p:nvPr>
        </p:nvSpPr>
        <p:spPr>
          <a:xfrm>
            <a:off x="1095692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0" name="任意多边形: 形状 94"/>
          <p:cNvSpPr/>
          <p:nvPr userDrawn="1">
            <p:custDataLst>
              <p:tags r:id="rId47"/>
            </p:custDataLst>
          </p:nvPr>
        </p:nvSpPr>
        <p:spPr>
          <a:xfrm>
            <a:off x="1109535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2" name="任意多边形: 形状 95"/>
          <p:cNvSpPr/>
          <p:nvPr userDrawn="1">
            <p:custDataLst>
              <p:tags r:id="rId48"/>
            </p:custDataLst>
          </p:nvPr>
        </p:nvSpPr>
        <p:spPr>
          <a:xfrm>
            <a:off x="1123315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4" name="任意多边形: 形状 96"/>
          <p:cNvSpPr/>
          <p:nvPr userDrawn="1">
            <p:custDataLst>
              <p:tags r:id="rId49"/>
            </p:custDataLst>
          </p:nvPr>
        </p:nvSpPr>
        <p:spPr>
          <a:xfrm>
            <a:off x="1137158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6" name="任意多边形: 形状 97"/>
          <p:cNvSpPr/>
          <p:nvPr userDrawn="1">
            <p:custDataLst>
              <p:tags r:id="rId50"/>
            </p:custDataLst>
          </p:nvPr>
        </p:nvSpPr>
        <p:spPr>
          <a:xfrm>
            <a:off x="1151001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8" name="任意多边形: 形状 98"/>
          <p:cNvSpPr/>
          <p:nvPr userDrawn="1">
            <p:custDataLst>
              <p:tags r:id="rId51"/>
            </p:custDataLst>
          </p:nvPr>
        </p:nvSpPr>
        <p:spPr>
          <a:xfrm>
            <a:off x="1164844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0" name="任意多边形: 形状 99"/>
          <p:cNvSpPr/>
          <p:nvPr userDrawn="1">
            <p:custDataLst>
              <p:tags r:id="rId52"/>
            </p:custDataLst>
          </p:nvPr>
        </p:nvSpPr>
        <p:spPr>
          <a:xfrm>
            <a:off x="1095692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2" name="任意多边形: 形状 100"/>
          <p:cNvSpPr/>
          <p:nvPr userDrawn="1">
            <p:custDataLst>
              <p:tags r:id="rId53"/>
            </p:custDataLst>
          </p:nvPr>
        </p:nvSpPr>
        <p:spPr>
          <a:xfrm>
            <a:off x="1109535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4" name="任意多边形: 形状 101"/>
          <p:cNvSpPr/>
          <p:nvPr userDrawn="1">
            <p:custDataLst>
              <p:tags r:id="rId54"/>
            </p:custDataLst>
          </p:nvPr>
        </p:nvSpPr>
        <p:spPr>
          <a:xfrm>
            <a:off x="1123315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6" name="任意多边形: 形状 102"/>
          <p:cNvSpPr/>
          <p:nvPr userDrawn="1">
            <p:custDataLst>
              <p:tags r:id="rId55"/>
            </p:custDataLst>
          </p:nvPr>
        </p:nvSpPr>
        <p:spPr>
          <a:xfrm>
            <a:off x="1137158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8" name="任意多边形: 形状 103"/>
          <p:cNvSpPr/>
          <p:nvPr userDrawn="1">
            <p:custDataLst>
              <p:tags r:id="rId56"/>
            </p:custDataLst>
          </p:nvPr>
        </p:nvSpPr>
        <p:spPr>
          <a:xfrm>
            <a:off x="1151001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80" name="任意多边形: 形状 104"/>
          <p:cNvSpPr/>
          <p:nvPr userDrawn="1">
            <p:custDataLst>
              <p:tags r:id="rId57"/>
            </p:custDataLst>
          </p:nvPr>
        </p:nvSpPr>
        <p:spPr>
          <a:xfrm>
            <a:off x="1164844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82" name="标题 1"/>
          <p:cNvSpPr>
            <a:spLocks noGrp="1"/>
          </p:cNvSpPr>
          <p:nvPr>
            <p:ph type="ctrTitle" hasCustomPrompt="1"/>
            <p:custDataLst>
              <p:tags r:id="rId58"/>
            </p:custDataLst>
          </p:nvPr>
        </p:nvSpPr>
        <p:spPr>
          <a:xfrm>
            <a:off x="838200" y="1656000"/>
            <a:ext cx="10515600" cy="1800000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defRPr sz="6600"/>
            </a:lvl1pPr>
          </a:lstStyle>
          <a:p>
            <a:r>
              <a:rPr lang="zh-CN" altLang="en-US"/>
              <a:t>单击添加文档标题</a:t>
            </a:r>
            <a:endParaRPr lang="zh-CN" altLang="en-US"/>
          </a:p>
        </p:txBody>
      </p:sp>
      <p:sp>
        <p:nvSpPr>
          <p:cNvPr id="1048784" name="副标题 2"/>
          <p:cNvSpPr>
            <a:spLocks noGrp="1"/>
          </p:cNvSpPr>
          <p:nvPr>
            <p:ph type="subTitle" idx="1"/>
            <p:custDataLst>
              <p:tags r:id="rId59"/>
            </p:custDataLst>
          </p:nvPr>
        </p:nvSpPr>
        <p:spPr>
          <a:xfrm>
            <a:off x="838200" y="3705186"/>
            <a:ext cx="10515600" cy="866814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86" name="日期占位符 3"/>
          <p:cNvSpPr>
            <a:spLocks noGrp="1"/>
          </p:cNvSpPr>
          <p:nvPr>
            <p:ph type="dt" sz="half" idx="10"/>
            <p:custDataLst>
              <p:tags r:id="rId60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4"/>
          <p:cNvSpPr>
            <a:spLocks noGrp="1"/>
          </p:cNvSpPr>
          <p:nvPr>
            <p:ph type="ftr" sz="quarter" idx="11"/>
            <p:custDataLst>
              <p:tags r:id="rId61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90" name="灯片编号占位符 5"/>
          <p:cNvSpPr>
            <a:spLocks noGrp="1"/>
          </p:cNvSpPr>
          <p:nvPr>
            <p:ph type="sldNum" sz="quarter" idx="12"/>
            <p:custDataLst>
              <p:tags r:id="rId62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63"/>
            </p:custDataLst>
          </p:nvPr>
        </p:nvSpPr>
        <p:spPr>
          <a:xfrm>
            <a:off x="4781641" y="4586170"/>
            <a:ext cx="2743200" cy="50400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794" name="文本占位符 9"/>
          <p:cNvSpPr>
            <a:spLocks noGrp="1"/>
          </p:cNvSpPr>
          <p:nvPr>
            <p:ph type="body" sz="quarter" idx="18" hasCustomPrompt="1"/>
            <p:custDataLst>
              <p:tags r:id="rId64"/>
            </p:custDataLst>
          </p:nvPr>
        </p:nvSpPr>
        <p:spPr>
          <a:xfrm>
            <a:off x="486770" y="330199"/>
            <a:ext cx="1546568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96" name="文本占位符 13"/>
          <p:cNvSpPr>
            <a:spLocks noGrp="1"/>
          </p:cNvSpPr>
          <p:nvPr>
            <p:ph type="body" sz="quarter" idx="14" hasCustomPrompt="1"/>
            <p:custDataLst>
              <p:tags r:id="rId65"/>
            </p:custDataLst>
          </p:nvPr>
        </p:nvSpPr>
        <p:spPr>
          <a:xfrm>
            <a:off x="8825231" y="326198"/>
            <a:ext cx="28800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2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7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00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0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bg>
      <p:bgPr>
        <a:solidFill>
          <a:schemeClr val="bg2"/>
        </a:solidFill>
        <a:effectLst/>
      </p:bgPr>
    </p:bg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808" name="任意多边形: 形状 84"/>
          <p:cNvSpPr/>
          <p:nvPr userDrawn="1">
            <p:custDataLst>
              <p:tags r:id="rId1"/>
            </p:custDataLst>
          </p:nvPr>
        </p:nvSpPr>
        <p:spPr>
          <a:xfrm>
            <a:off x="0" y="815926"/>
            <a:ext cx="3010487" cy="5732586"/>
          </a:xfrm>
          <a:custGeom>
            <a:gdLst>
              <a:gd name="connsiteX0" fmla="*/ 144194 w 3010487"/>
              <a:gd name="connsiteY0" fmla="*/ 0 h 5732586"/>
              <a:gd name="connsiteX1" fmla="*/ 3010487 w 3010487"/>
              <a:gd name="connsiteY1" fmla="*/ 2866293 h 5732586"/>
              <a:gd name="connsiteX2" fmla="*/ 144194 w 3010487"/>
              <a:gd name="connsiteY2" fmla="*/ 5732586 h 5732586"/>
              <a:gd name="connsiteX3" fmla="*/ 0 w 3010487"/>
              <a:gd name="connsiteY3" fmla="*/ 5728940 h 5732586"/>
              <a:gd name="connsiteX4" fmla="*/ 0 w 3010487"/>
              <a:gd name="connsiteY4" fmla="*/ 3646 h 57325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010487" h="5732586">
                <a:moveTo>
                  <a:pt x="144194" y="0"/>
                </a:moveTo>
                <a:cubicBezTo>
                  <a:pt x="1727204" y="0"/>
                  <a:pt x="3010487" y="1283283"/>
                  <a:pt x="3010487" y="2866293"/>
                </a:cubicBezTo>
                <a:cubicBezTo>
                  <a:pt x="3010487" y="4449303"/>
                  <a:pt x="1727204" y="5732586"/>
                  <a:pt x="144194" y="5732586"/>
                </a:cubicBezTo>
                <a:lnTo>
                  <a:pt x="0" y="5728940"/>
                </a:lnTo>
                <a:lnTo>
                  <a:pt x="0" y="3646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810" name="任意多边形: 形状 108"/>
          <p:cNvSpPr/>
          <p:nvPr userDrawn="1">
            <p:custDataLst>
              <p:tags r:id="rId2"/>
            </p:custDataLst>
          </p:nvPr>
        </p:nvSpPr>
        <p:spPr>
          <a:xfrm>
            <a:off x="101981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2" name="任意多边形: 形状 109"/>
          <p:cNvSpPr/>
          <p:nvPr userDrawn="1">
            <p:custDataLst>
              <p:tags r:id="rId3"/>
            </p:custDataLst>
          </p:nvPr>
        </p:nvSpPr>
        <p:spPr>
          <a:xfrm>
            <a:off x="123698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4" name="任意多边形: 形状 110"/>
          <p:cNvSpPr/>
          <p:nvPr userDrawn="1">
            <p:custDataLst>
              <p:tags r:id="rId4"/>
            </p:custDataLst>
          </p:nvPr>
        </p:nvSpPr>
        <p:spPr>
          <a:xfrm>
            <a:off x="145478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6" name="任意多边形: 形状 111"/>
          <p:cNvSpPr/>
          <p:nvPr userDrawn="1">
            <p:custDataLst>
              <p:tags r:id="rId5"/>
            </p:custDataLst>
          </p:nvPr>
        </p:nvSpPr>
        <p:spPr>
          <a:xfrm>
            <a:off x="167259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8" name="任意多边形: 形状 112"/>
          <p:cNvSpPr/>
          <p:nvPr userDrawn="1">
            <p:custDataLst>
              <p:tags r:id="rId6"/>
            </p:custDataLst>
          </p:nvPr>
        </p:nvSpPr>
        <p:spPr>
          <a:xfrm>
            <a:off x="188976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0" name="任意多边形: 形状 113"/>
          <p:cNvSpPr/>
          <p:nvPr userDrawn="1">
            <p:custDataLst>
              <p:tags r:id="rId7"/>
            </p:custDataLst>
          </p:nvPr>
        </p:nvSpPr>
        <p:spPr>
          <a:xfrm>
            <a:off x="210756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2" name="任意多边形: 形状 102"/>
          <p:cNvSpPr/>
          <p:nvPr userDrawn="1">
            <p:custDataLst>
              <p:tags r:id="rId8"/>
            </p:custDataLst>
          </p:nvPr>
        </p:nvSpPr>
        <p:spPr>
          <a:xfrm>
            <a:off x="101981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4" name="任意多边形: 形状 103"/>
          <p:cNvSpPr/>
          <p:nvPr userDrawn="1">
            <p:custDataLst>
              <p:tags r:id="rId9"/>
            </p:custDataLst>
          </p:nvPr>
        </p:nvSpPr>
        <p:spPr>
          <a:xfrm>
            <a:off x="123698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6" name="任意多边形: 形状 104"/>
          <p:cNvSpPr/>
          <p:nvPr userDrawn="1">
            <p:custDataLst>
              <p:tags r:id="rId10"/>
            </p:custDataLst>
          </p:nvPr>
        </p:nvSpPr>
        <p:spPr>
          <a:xfrm>
            <a:off x="145478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8" name="任意多边形: 形状 105"/>
          <p:cNvSpPr/>
          <p:nvPr userDrawn="1">
            <p:custDataLst>
              <p:tags r:id="rId11"/>
            </p:custDataLst>
          </p:nvPr>
        </p:nvSpPr>
        <p:spPr>
          <a:xfrm>
            <a:off x="167259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0" name="任意多边形: 形状 106"/>
          <p:cNvSpPr/>
          <p:nvPr userDrawn="1">
            <p:custDataLst>
              <p:tags r:id="rId12"/>
            </p:custDataLst>
          </p:nvPr>
        </p:nvSpPr>
        <p:spPr>
          <a:xfrm>
            <a:off x="188976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2" name="任意多边形: 形状 107"/>
          <p:cNvSpPr/>
          <p:nvPr userDrawn="1">
            <p:custDataLst>
              <p:tags r:id="rId13"/>
            </p:custDataLst>
          </p:nvPr>
        </p:nvSpPr>
        <p:spPr>
          <a:xfrm>
            <a:off x="210756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4" name="任意多边形: 形状 96"/>
          <p:cNvSpPr/>
          <p:nvPr userDrawn="1">
            <p:custDataLst>
              <p:tags r:id="rId14"/>
            </p:custDataLst>
          </p:nvPr>
        </p:nvSpPr>
        <p:spPr>
          <a:xfrm>
            <a:off x="101981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6" name="任意多边形: 形状 97"/>
          <p:cNvSpPr/>
          <p:nvPr userDrawn="1">
            <p:custDataLst>
              <p:tags r:id="rId15"/>
            </p:custDataLst>
          </p:nvPr>
        </p:nvSpPr>
        <p:spPr>
          <a:xfrm>
            <a:off x="123698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8" name="任意多边形: 形状 98"/>
          <p:cNvSpPr/>
          <p:nvPr userDrawn="1">
            <p:custDataLst>
              <p:tags r:id="rId16"/>
            </p:custDataLst>
          </p:nvPr>
        </p:nvSpPr>
        <p:spPr>
          <a:xfrm>
            <a:off x="145478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0" name="任意多边形: 形状 99"/>
          <p:cNvSpPr/>
          <p:nvPr userDrawn="1">
            <p:custDataLst>
              <p:tags r:id="rId17"/>
            </p:custDataLst>
          </p:nvPr>
        </p:nvSpPr>
        <p:spPr>
          <a:xfrm>
            <a:off x="167259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2" name="任意多边形: 形状 100"/>
          <p:cNvSpPr/>
          <p:nvPr userDrawn="1">
            <p:custDataLst>
              <p:tags r:id="rId18"/>
            </p:custDataLst>
          </p:nvPr>
        </p:nvSpPr>
        <p:spPr>
          <a:xfrm>
            <a:off x="188976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4" name="任意多边形: 形状 101"/>
          <p:cNvSpPr/>
          <p:nvPr userDrawn="1">
            <p:custDataLst>
              <p:tags r:id="rId19"/>
            </p:custDataLst>
          </p:nvPr>
        </p:nvSpPr>
        <p:spPr>
          <a:xfrm>
            <a:off x="210756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6" name="任意多边形: 形状 90"/>
          <p:cNvSpPr/>
          <p:nvPr userDrawn="1">
            <p:custDataLst>
              <p:tags r:id="rId20"/>
            </p:custDataLst>
          </p:nvPr>
        </p:nvSpPr>
        <p:spPr>
          <a:xfrm>
            <a:off x="101981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8" name="任意多边形: 形状 91"/>
          <p:cNvSpPr/>
          <p:nvPr userDrawn="1">
            <p:custDataLst>
              <p:tags r:id="rId21"/>
            </p:custDataLst>
          </p:nvPr>
        </p:nvSpPr>
        <p:spPr>
          <a:xfrm>
            <a:off x="123698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0" name="任意多边形: 形状 92"/>
          <p:cNvSpPr/>
          <p:nvPr userDrawn="1">
            <p:custDataLst>
              <p:tags r:id="rId22"/>
            </p:custDataLst>
          </p:nvPr>
        </p:nvSpPr>
        <p:spPr>
          <a:xfrm>
            <a:off x="145478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2" name="任意多边形: 形状 93"/>
          <p:cNvSpPr/>
          <p:nvPr userDrawn="1">
            <p:custDataLst>
              <p:tags r:id="rId23"/>
            </p:custDataLst>
          </p:nvPr>
        </p:nvSpPr>
        <p:spPr>
          <a:xfrm>
            <a:off x="167259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4" name="任意多边形: 形状 94"/>
          <p:cNvSpPr/>
          <p:nvPr userDrawn="1">
            <p:custDataLst>
              <p:tags r:id="rId24"/>
            </p:custDataLst>
          </p:nvPr>
        </p:nvSpPr>
        <p:spPr>
          <a:xfrm>
            <a:off x="188976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6" name="任意多边形: 形状 95"/>
          <p:cNvSpPr/>
          <p:nvPr userDrawn="1">
            <p:custDataLst>
              <p:tags r:id="rId25"/>
            </p:custDataLst>
          </p:nvPr>
        </p:nvSpPr>
        <p:spPr>
          <a:xfrm>
            <a:off x="210756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8" name="任意多边形: 形状 115"/>
          <p:cNvSpPr/>
          <p:nvPr>
            <p:custDataLst>
              <p:tags r:id="rId26"/>
            </p:custDataLst>
          </p:nvPr>
        </p:nvSpPr>
        <p:spPr>
          <a:xfrm>
            <a:off x="10883032" y="5494407"/>
            <a:ext cx="1308968" cy="1363593"/>
          </a:xfrm>
          <a:custGeom>
            <a:gdLst>
              <a:gd name="connsiteX0" fmla="*/ 672905 w 1308968"/>
              <a:gd name="connsiteY0" fmla="*/ 0 h 1363593"/>
              <a:gd name="connsiteX1" fmla="*/ 1292915 w 1308968"/>
              <a:gd name="connsiteY1" fmla="*/ 416454 h 1363593"/>
              <a:gd name="connsiteX2" fmla="*/ 1308968 w 1308968"/>
              <a:gd name="connsiteY2" fmla="*/ 468831 h 1363593"/>
              <a:gd name="connsiteX3" fmla="*/ 1308968 w 1308968"/>
              <a:gd name="connsiteY3" fmla="*/ 1363593 h 1363593"/>
              <a:gd name="connsiteX4" fmla="*/ 0 w 1308968"/>
              <a:gd name="connsiteY4" fmla="*/ 1363593 h 1363593"/>
              <a:gd name="connsiteX5" fmla="*/ 0 w 1308968"/>
              <a:gd name="connsiteY5" fmla="*/ 681797 h 1363593"/>
              <a:gd name="connsiteX6" fmla="*/ 672905 w 1308968"/>
              <a:gd name="connsiteY6" fmla="*/ 0 h 13635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8968" h="1363593">
                <a:moveTo>
                  <a:pt x="672905" y="0"/>
                </a:moveTo>
                <a:cubicBezTo>
                  <a:pt x="951555" y="0"/>
                  <a:pt x="1190739" y="171761"/>
                  <a:pt x="1292915" y="416454"/>
                </a:cubicBezTo>
                <a:lnTo>
                  <a:pt x="1308968" y="468831"/>
                </a:lnTo>
                <a:lnTo>
                  <a:pt x="1308968" y="1363593"/>
                </a:lnTo>
                <a:lnTo>
                  <a:pt x="0" y="1363593"/>
                </a:lnTo>
                <a:lnTo>
                  <a:pt x="0" y="681797"/>
                </a:lnTo>
                <a:cubicBezTo>
                  <a:pt x="0" y="305353"/>
                  <a:pt x="301371" y="0"/>
                  <a:pt x="672905" y="0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0" name="任意多边形: 形状 116"/>
          <p:cNvSpPr/>
          <p:nvPr>
            <p:custDataLst>
              <p:tags r:id="rId27"/>
            </p:custDataLst>
          </p:nvPr>
        </p:nvSpPr>
        <p:spPr>
          <a:xfrm>
            <a:off x="10503205" y="6426987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37" name="直接连接符 123"/>
          <p:cNvCxnSpPr/>
          <p:nvPr>
            <p:custDataLst>
              <p:tags r:id="rId28"/>
            </p:custDataLst>
          </p:nvPr>
        </p:nvCxnSpPr>
        <p:spPr>
          <a:xfrm>
            <a:off x="4670473" y="5491317"/>
            <a:ext cx="6189785" cy="0"/>
          </a:xfrm>
          <a:prstGeom prst="line">
            <a:avLst/>
          </a:prstGeom>
          <a:ln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2" name="标题 1"/>
          <p:cNvSpPr>
            <a:spLocks noGrp="1"/>
          </p:cNvSpPr>
          <p:nvPr>
            <p:ph type="title" hasCustomPrompt="1"/>
            <p:custDataLst>
              <p:tags r:id="rId29"/>
            </p:custDataLst>
          </p:nvPr>
        </p:nvSpPr>
        <p:spPr>
          <a:xfrm>
            <a:off x="73040" y="2266101"/>
            <a:ext cx="2034412" cy="2688797"/>
          </a:xfrm>
        </p:spPr>
        <p:txBody>
          <a:bodyPr anchor="ctr">
            <a:noAutofit/>
          </a:bodyPr>
          <a:lstStyle>
            <a:lvl1pPr algn="r">
              <a:defRPr sz="72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</a:t>
            </a:r>
            <a:br>
              <a:rPr lang="en-US" altLang="zh-CN"/>
            </a:br>
            <a:r>
              <a:rPr lang="zh-CN" altLang="en-US"/>
              <a:t>题</a:t>
            </a:r>
            <a:endParaRPr lang="zh-CN" altLang="en-US"/>
          </a:p>
        </p:txBody>
      </p:sp>
      <p:sp>
        <p:nvSpPr>
          <p:cNvPr id="1048864" name="日期占位符 6"/>
          <p:cNvSpPr>
            <a:spLocks noGrp="1"/>
          </p:cNvSpPr>
          <p:nvPr>
            <p:ph type="dt" sz="half" idx="10"/>
            <p:custDataLst>
              <p:tags r:id="rId3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6" name="页脚占位符 7"/>
          <p:cNvSpPr>
            <a:spLocks noGrp="1"/>
          </p:cNvSpPr>
          <p:nvPr>
            <p:ph type="ftr" sz="quarter" idx="11"/>
            <p:custDataLst>
              <p:tags r:id="rId3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68" name="灯片编号占位符 8"/>
          <p:cNvSpPr>
            <a:spLocks noGrp="1"/>
          </p:cNvSpPr>
          <p:nvPr>
            <p:ph type="sldNum" sz="quarter" idx="12"/>
            <p:custDataLst>
              <p:tags r:id="rId3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870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9348036" y="816492"/>
            <a:ext cx="2843964" cy="5731457"/>
          </a:xfrm>
          <a:custGeom>
            <a:gdLst>
              <a:gd name="connsiteX0" fmla="*/ 2843964 w 2843964"/>
              <a:gd name="connsiteY0" fmla="*/ 0 h 5731457"/>
              <a:gd name="connsiteX1" fmla="*/ 2843964 w 2843964"/>
              <a:gd name="connsiteY1" fmla="*/ 5731457 h 5731457"/>
              <a:gd name="connsiteX2" fmla="*/ 2718794 w 2843964"/>
              <a:gd name="connsiteY2" fmla="*/ 5728292 h 5731457"/>
              <a:gd name="connsiteX3" fmla="*/ 0 w 2843964"/>
              <a:gd name="connsiteY3" fmla="*/ 2865728 h 5731457"/>
              <a:gd name="connsiteX4" fmla="*/ 2718794 w 2843964"/>
              <a:gd name="connsiteY4" fmla="*/ 3165 h 573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43964" h="5731457">
                <a:moveTo>
                  <a:pt x="2843964" y="0"/>
                </a:moveTo>
                <a:lnTo>
                  <a:pt x="2843964" y="5731457"/>
                </a:lnTo>
                <a:lnTo>
                  <a:pt x="2718794" y="5728292"/>
                </a:lnTo>
                <a:cubicBezTo>
                  <a:pt x="1204331" y="5651523"/>
                  <a:pt x="0" y="4399269"/>
                  <a:pt x="0" y="2865728"/>
                </a:cubicBezTo>
                <a:cubicBezTo>
                  <a:pt x="0" y="1332187"/>
                  <a:pt x="1204331" y="79933"/>
                  <a:pt x="2718794" y="3165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872" name="任意多边形: 形状 32"/>
          <p:cNvSpPr/>
          <p:nvPr userDrawn="1">
            <p:custDataLst>
              <p:tags r:id="rId2"/>
            </p:custDataLst>
          </p:nvPr>
        </p:nvSpPr>
        <p:spPr>
          <a:xfrm>
            <a:off x="1005522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4" name="任意多边形: 形状 33"/>
          <p:cNvSpPr/>
          <p:nvPr userDrawn="1">
            <p:custDataLst>
              <p:tags r:id="rId3"/>
            </p:custDataLst>
          </p:nvPr>
        </p:nvSpPr>
        <p:spPr>
          <a:xfrm>
            <a:off x="1027303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6" name="任意多边形: 形状 34"/>
          <p:cNvSpPr/>
          <p:nvPr userDrawn="1">
            <p:custDataLst>
              <p:tags r:id="rId4"/>
            </p:custDataLst>
          </p:nvPr>
        </p:nvSpPr>
        <p:spPr>
          <a:xfrm>
            <a:off x="1049020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8" name="任意多边形: 形状 35"/>
          <p:cNvSpPr/>
          <p:nvPr userDrawn="1">
            <p:custDataLst>
              <p:tags r:id="rId5"/>
            </p:custDataLst>
          </p:nvPr>
        </p:nvSpPr>
        <p:spPr>
          <a:xfrm>
            <a:off x="1070800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0" name="任意多边形: 形状 36"/>
          <p:cNvSpPr/>
          <p:nvPr userDrawn="1">
            <p:custDataLst>
              <p:tags r:id="rId6"/>
            </p:custDataLst>
          </p:nvPr>
        </p:nvSpPr>
        <p:spPr>
          <a:xfrm>
            <a:off x="1092517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2" name="任意多边形: 形状 37"/>
          <p:cNvSpPr/>
          <p:nvPr userDrawn="1">
            <p:custDataLst>
              <p:tags r:id="rId7"/>
            </p:custDataLst>
          </p:nvPr>
        </p:nvSpPr>
        <p:spPr>
          <a:xfrm>
            <a:off x="1114298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4" name="任意多边形: 形状 26"/>
          <p:cNvSpPr/>
          <p:nvPr userDrawn="1">
            <p:custDataLst>
              <p:tags r:id="rId8"/>
            </p:custDataLst>
          </p:nvPr>
        </p:nvSpPr>
        <p:spPr>
          <a:xfrm>
            <a:off x="1005522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6" name="任意多边形: 形状 27"/>
          <p:cNvSpPr/>
          <p:nvPr userDrawn="1">
            <p:custDataLst>
              <p:tags r:id="rId9"/>
            </p:custDataLst>
          </p:nvPr>
        </p:nvSpPr>
        <p:spPr>
          <a:xfrm>
            <a:off x="1027303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8" name="任意多边形: 形状 28"/>
          <p:cNvSpPr/>
          <p:nvPr userDrawn="1">
            <p:custDataLst>
              <p:tags r:id="rId10"/>
            </p:custDataLst>
          </p:nvPr>
        </p:nvSpPr>
        <p:spPr>
          <a:xfrm>
            <a:off x="1049020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0" name="任意多边形: 形状 29"/>
          <p:cNvSpPr/>
          <p:nvPr userDrawn="1">
            <p:custDataLst>
              <p:tags r:id="rId11"/>
            </p:custDataLst>
          </p:nvPr>
        </p:nvSpPr>
        <p:spPr>
          <a:xfrm>
            <a:off x="1070800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2" name="任意多边形: 形状 30"/>
          <p:cNvSpPr/>
          <p:nvPr userDrawn="1">
            <p:custDataLst>
              <p:tags r:id="rId12"/>
            </p:custDataLst>
          </p:nvPr>
        </p:nvSpPr>
        <p:spPr>
          <a:xfrm>
            <a:off x="1092517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4" name="任意多边形: 形状 31"/>
          <p:cNvSpPr/>
          <p:nvPr userDrawn="1">
            <p:custDataLst>
              <p:tags r:id="rId13"/>
            </p:custDataLst>
          </p:nvPr>
        </p:nvSpPr>
        <p:spPr>
          <a:xfrm>
            <a:off x="1114298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6" name="任意多边形: 形状 20"/>
          <p:cNvSpPr/>
          <p:nvPr userDrawn="1">
            <p:custDataLst>
              <p:tags r:id="rId14"/>
            </p:custDataLst>
          </p:nvPr>
        </p:nvSpPr>
        <p:spPr>
          <a:xfrm>
            <a:off x="1005522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8" name="任意多边形: 形状 21"/>
          <p:cNvSpPr/>
          <p:nvPr userDrawn="1">
            <p:custDataLst>
              <p:tags r:id="rId15"/>
            </p:custDataLst>
          </p:nvPr>
        </p:nvSpPr>
        <p:spPr>
          <a:xfrm>
            <a:off x="1027303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0" name="任意多边形: 形状 22"/>
          <p:cNvSpPr/>
          <p:nvPr userDrawn="1">
            <p:custDataLst>
              <p:tags r:id="rId16"/>
            </p:custDataLst>
          </p:nvPr>
        </p:nvSpPr>
        <p:spPr>
          <a:xfrm>
            <a:off x="1049020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2" name="任意多边形: 形状 23"/>
          <p:cNvSpPr/>
          <p:nvPr userDrawn="1">
            <p:custDataLst>
              <p:tags r:id="rId17"/>
            </p:custDataLst>
          </p:nvPr>
        </p:nvSpPr>
        <p:spPr>
          <a:xfrm>
            <a:off x="1070800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4" name="任意多边形: 形状 24"/>
          <p:cNvSpPr/>
          <p:nvPr userDrawn="1">
            <p:custDataLst>
              <p:tags r:id="rId18"/>
            </p:custDataLst>
          </p:nvPr>
        </p:nvSpPr>
        <p:spPr>
          <a:xfrm>
            <a:off x="1092517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6" name="任意多边形: 形状 25"/>
          <p:cNvSpPr/>
          <p:nvPr userDrawn="1">
            <p:custDataLst>
              <p:tags r:id="rId19"/>
            </p:custDataLst>
          </p:nvPr>
        </p:nvSpPr>
        <p:spPr>
          <a:xfrm>
            <a:off x="1114298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8" name="任意多边形: 形状 14"/>
          <p:cNvSpPr/>
          <p:nvPr userDrawn="1">
            <p:custDataLst>
              <p:tags r:id="rId20"/>
            </p:custDataLst>
          </p:nvPr>
        </p:nvSpPr>
        <p:spPr>
          <a:xfrm>
            <a:off x="1005522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0" name="任意多边形: 形状 15"/>
          <p:cNvSpPr/>
          <p:nvPr userDrawn="1">
            <p:custDataLst>
              <p:tags r:id="rId21"/>
            </p:custDataLst>
          </p:nvPr>
        </p:nvSpPr>
        <p:spPr>
          <a:xfrm>
            <a:off x="1027303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2" name="任意多边形: 形状 16"/>
          <p:cNvSpPr/>
          <p:nvPr userDrawn="1">
            <p:custDataLst>
              <p:tags r:id="rId22"/>
            </p:custDataLst>
          </p:nvPr>
        </p:nvSpPr>
        <p:spPr>
          <a:xfrm>
            <a:off x="1049020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4" name="任意多边形: 形状 17"/>
          <p:cNvSpPr/>
          <p:nvPr userDrawn="1">
            <p:custDataLst>
              <p:tags r:id="rId23"/>
            </p:custDataLst>
          </p:nvPr>
        </p:nvSpPr>
        <p:spPr>
          <a:xfrm>
            <a:off x="1070800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6" name="任意多边形: 形状 18"/>
          <p:cNvSpPr/>
          <p:nvPr userDrawn="1">
            <p:custDataLst>
              <p:tags r:id="rId24"/>
            </p:custDataLst>
          </p:nvPr>
        </p:nvSpPr>
        <p:spPr>
          <a:xfrm>
            <a:off x="1092517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8" name="任意多边形: 形状 19"/>
          <p:cNvSpPr/>
          <p:nvPr userDrawn="1">
            <p:custDataLst>
              <p:tags r:id="rId25"/>
            </p:custDataLst>
          </p:nvPr>
        </p:nvSpPr>
        <p:spPr>
          <a:xfrm>
            <a:off x="1114298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0" name="任意多边形 1"/>
          <p:cNvSpPr/>
          <p:nvPr userDrawn="1">
            <p:custDataLst>
              <p:tags r:id="rId26"/>
            </p:custDataLst>
          </p:nvPr>
        </p:nvSpPr>
        <p:spPr>
          <a:xfrm>
            <a:off x="206375" y="5969564"/>
            <a:ext cx="1343382" cy="889071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116" h="1400">
                <a:moveTo>
                  <a:pt x="1058" y="0"/>
                </a:moveTo>
                <a:cubicBezTo>
                  <a:pt x="1570" y="0"/>
                  <a:pt x="1997" y="368"/>
                  <a:pt x="2096" y="857"/>
                </a:cubicBezTo>
                <a:lnTo>
                  <a:pt x="2116" y="1053"/>
                </a:lnTo>
                <a:lnTo>
                  <a:pt x="1762" y="1053"/>
                </a:lnTo>
                <a:lnTo>
                  <a:pt x="1762" y="1400"/>
                </a:lnTo>
                <a:lnTo>
                  <a:pt x="0" y="1400"/>
                </a:lnTo>
                <a:lnTo>
                  <a:pt x="0" y="1053"/>
                </a:lnTo>
                <a:lnTo>
                  <a:pt x="0" y="1053"/>
                </a:lnTo>
                <a:lnTo>
                  <a:pt x="20" y="857"/>
                </a:lnTo>
                <a:cubicBezTo>
                  <a:pt x="119" y="368"/>
                  <a:pt x="546" y="0"/>
                  <a:pt x="1058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9" name="直接连接符 39"/>
          <p:cNvCxnSpPr/>
          <p:nvPr userDrawn="1">
            <p:custDataLst>
              <p:tags r:id="rId27"/>
            </p:custDataLst>
          </p:nvPr>
        </p:nvCxnSpPr>
        <p:spPr>
          <a:xfrm>
            <a:off x="1549757" y="6527800"/>
            <a:ext cx="8572143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22" name="任意多边形: 形状 40"/>
          <p:cNvSpPr/>
          <p:nvPr userDrawn="1">
            <p:custDataLst>
              <p:tags r:id="rId28"/>
            </p:custDataLst>
          </p:nvPr>
        </p:nvSpPr>
        <p:spPr>
          <a:xfrm>
            <a:off x="1075734" y="6426567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4" name="标题 1"/>
          <p:cNvSpPr>
            <a:spLocks noGrp="1"/>
          </p:cNvSpPr>
          <p:nvPr>
            <p:ph type="title"/>
            <p:custDataLst>
              <p:tags r:id="rId29"/>
            </p:custDataLst>
          </p:nvPr>
        </p:nvSpPr>
        <p:spPr>
          <a:xfrm>
            <a:off x="1581138" y="700668"/>
            <a:ext cx="6603643" cy="4992039"/>
          </a:xfrm>
        </p:spPr>
        <p:txBody>
          <a:bodyPr anchor="ctr">
            <a:normAutofit/>
          </a:bodyPr>
          <a:lstStyle>
            <a:lvl1pPr algn="l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26" name="日期占位符 3"/>
          <p:cNvSpPr>
            <a:spLocks noGrp="1"/>
          </p:cNvSpPr>
          <p:nvPr>
            <p:ph type="dt" sz="half" idx="10"/>
            <p:custDataLst>
              <p:tags r:id="rId3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28" name="页脚占位符 4"/>
          <p:cNvSpPr>
            <a:spLocks noGrp="1"/>
          </p:cNvSpPr>
          <p:nvPr>
            <p:ph type="ftr" sz="quarter" idx="11"/>
            <p:custDataLst>
              <p:tags r:id="rId3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30" name="灯片编号占位符 5"/>
          <p:cNvSpPr>
            <a:spLocks noGrp="1"/>
          </p:cNvSpPr>
          <p:nvPr>
            <p:ph type="sldNum" sz="quarter" idx="12"/>
            <p:custDataLst>
              <p:tags r:id="rId3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932" name="文本占位符 7"/>
          <p:cNvSpPr>
            <a:spLocks noGrp="1"/>
          </p:cNvSpPr>
          <p:nvPr>
            <p:ph type="body" sz="quarter" idx="13" hasCustomPrompt="1"/>
            <p:custDataLst>
              <p:tags r:id="rId33"/>
            </p:custDataLst>
          </p:nvPr>
        </p:nvSpPr>
        <p:spPr>
          <a:xfrm>
            <a:off x="10270349" y="2560320"/>
            <a:ext cx="1632479" cy="1869606"/>
          </a:xfrm>
        </p:spPr>
        <p:txBody>
          <a:bodyPr anchor="ctr">
            <a:noAutofit/>
          </a:bodyPr>
          <a:lstStyle>
            <a:lvl1pPr marL="0" indent="0" algn="ctr">
              <a:buNone/>
              <a:defRPr sz="7200" b="1">
                <a:solidFill>
                  <a:schemeClr val="bg1"/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3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3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4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4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4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94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4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95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5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95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5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5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6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96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6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6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6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97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7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7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97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7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8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8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98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8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98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9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9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VCG41N126607681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13764" y="0"/>
            <a:ext cx="1888015" cy="3047113"/>
          </a:xfrm>
          <a:prstGeom prst="rect">
            <a:avLst/>
          </a:prstGeom>
        </p:spPr>
      </p:pic>
      <p:cxnSp>
        <p:nvCxnSpPr>
          <p:cNvPr id="3145741" name="直接连接符 8"/>
          <p:cNvCxnSpPr/>
          <p:nvPr userDrawn="1">
            <p:custDataLst>
              <p:tags r:id="rId3"/>
            </p:custDataLst>
          </p:nvPr>
        </p:nvCxnSpPr>
        <p:spPr>
          <a:xfrm>
            <a:off x="558800" y="65278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94" name="任意多边形: 形状 10"/>
          <p:cNvSpPr/>
          <p:nvPr userDrawn="1">
            <p:custDataLst>
              <p:tags r:id="rId4"/>
            </p:custDataLst>
          </p:nvPr>
        </p:nvSpPr>
        <p:spPr>
          <a:xfrm>
            <a:off x="9845675" y="5245735"/>
            <a:ext cx="1585595" cy="1607185"/>
          </a:xfrm>
          <a:custGeom>
            <a:gdLst>
              <a:gd name="connsiteX0" fmla="*/ 1924435 w 1924435"/>
              <a:gd name="connsiteY0" fmla="*/ 1924435 h 1924435"/>
              <a:gd name="connsiteX1" fmla="*/ 0 w 1924435"/>
              <a:gd name="connsiteY1" fmla="*/ 1924435 h 1924435"/>
              <a:gd name="connsiteX2" fmla="*/ 0 w 1924435"/>
              <a:gd name="connsiteY2" fmla="*/ 962218 h 1924435"/>
              <a:gd name="connsiteX3" fmla="*/ 962218 w 1924435"/>
              <a:gd name="connsiteY3" fmla="*/ 0 h 1924435"/>
              <a:gd name="connsiteX4" fmla="*/ 962218 w 1924435"/>
              <a:gd name="connsiteY4" fmla="*/ 0 h 1924435"/>
              <a:gd name="connsiteX5" fmla="*/ 1924435 w 1924435"/>
              <a:gd name="connsiteY5" fmla="*/ 962218 h 1924435"/>
              <a:gd name="connsiteX6" fmla="*/ 1924435 w 1924435"/>
              <a:gd name="connsiteY6" fmla="*/ 1924435 h 19244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24434" h="1924434">
                <a:moveTo>
                  <a:pt x="1924435" y="1924435"/>
                </a:moveTo>
                <a:lnTo>
                  <a:pt x="0" y="1924435"/>
                </a:lnTo>
                <a:lnTo>
                  <a:pt x="0" y="962218"/>
                </a:lnTo>
                <a:cubicBezTo>
                  <a:pt x="0" y="430944"/>
                  <a:pt x="430944" y="0"/>
                  <a:pt x="962218" y="0"/>
                </a:cubicBezTo>
                <a:lnTo>
                  <a:pt x="962218" y="0"/>
                </a:lnTo>
                <a:cubicBezTo>
                  <a:pt x="1493491" y="0"/>
                  <a:pt x="1924435" y="430944"/>
                  <a:pt x="1924435" y="962218"/>
                </a:cubicBezTo>
                <a:lnTo>
                  <a:pt x="1924435" y="1924435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6" name="任意多边形: 形状 11"/>
          <p:cNvSpPr/>
          <p:nvPr userDrawn="1">
            <p:custDataLst>
              <p:tags r:id="rId5"/>
            </p:custDataLst>
          </p:nvPr>
        </p:nvSpPr>
        <p:spPr>
          <a:xfrm flipH="1">
            <a:off x="11099800" y="1419860"/>
            <a:ext cx="1092200" cy="2183765"/>
          </a:xfrm>
          <a:custGeom>
            <a:gdLst>
              <a:gd name="connsiteX0" fmla="*/ 1130019 w 1130018"/>
              <a:gd name="connsiteY0" fmla="*/ 1130019 h 2260037"/>
              <a:gd name="connsiteX1" fmla="*/ 0 w 1130018"/>
              <a:gd name="connsiteY1" fmla="*/ 0 h 2260037"/>
              <a:gd name="connsiteX2" fmla="*/ 0 w 1130018"/>
              <a:gd name="connsiteY2" fmla="*/ 2260038 h 2260037"/>
              <a:gd name="connsiteX3" fmla="*/ 1130019 w 1130018"/>
              <a:gd name="connsiteY3" fmla="*/ 1130019 h 22600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30018" h="2260037">
                <a:moveTo>
                  <a:pt x="1130019" y="1130019"/>
                </a:moveTo>
                <a:cubicBezTo>
                  <a:pt x="1130019" y="506044"/>
                  <a:pt x="623974" y="0"/>
                  <a:pt x="0" y="0"/>
                </a:cubicBezTo>
                <a:lnTo>
                  <a:pt x="0" y="2260038"/>
                </a:lnTo>
                <a:cubicBezTo>
                  <a:pt x="623974" y="2260038"/>
                  <a:pt x="1130019" y="1754287"/>
                  <a:pt x="1130019" y="1130019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8" name="任意多边形: 形状 14"/>
          <p:cNvSpPr/>
          <p:nvPr userDrawn="1">
            <p:custDataLst>
              <p:tags r:id="rId6"/>
            </p:custDataLst>
          </p:nvPr>
        </p:nvSpPr>
        <p:spPr>
          <a:xfrm>
            <a:off x="1095692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0" name="任意多边形: 形状 15"/>
          <p:cNvSpPr/>
          <p:nvPr userDrawn="1">
            <p:custDataLst>
              <p:tags r:id="rId7"/>
            </p:custDataLst>
          </p:nvPr>
        </p:nvSpPr>
        <p:spPr>
          <a:xfrm>
            <a:off x="1109535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2" name="任意多边形: 形状 16"/>
          <p:cNvSpPr/>
          <p:nvPr userDrawn="1">
            <p:custDataLst>
              <p:tags r:id="rId8"/>
            </p:custDataLst>
          </p:nvPr>
        </p:nvSpPr>
        <p:spPr>
          <a:xfrm>
            <a:off x="1123315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4" name="任意多边形: 形状 18"/>
          <p:cNvSpPr/>
          <p:nvPr userDrawn="1">
            <p:custDataLst>
              <p:tags r:id="rId9"/>
            </p:custDataLst>
          </p:nvPr>
        </p:nvSpPr>
        <p:spPr>
          <a:xfrm>
            <a:off x="1137158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6" name="任意多边形: 形状 20"/>
          <p:cNvSpPr/>
          <p:nvPr userDrawn="1">
            <p:custDataLst>
              <p:tags r:id="rId10"/>
            </p:custDataLst>
          </p:nvPr>
        </p:nvSpPr>
        <p:spPr>
          <a:xfrm>
            <a:off x="1151001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8" name="任意多边形: 形状 21"/>
          <p:cNvSpPr/>
          <p:nvPr userDrawn="1">
            <p:custDataLst>
              <p:tags r:id="rId11"/>
            </p:custDataLst>
          </p:nvPr>
        </p:nvSpPr>
        <p:spPr>
          <a:xfrm>
            <a:off x="1164844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0" name="任意多边形: 形状 22"/>
          <p:cNvSpPr/>
          <p:nvPr userDrawn="1">
            <p:custDataLst>
              <p:tags r:id="rId12"/>
            </p:custDataLst>
          </p:nvPr>
        </p:nvSpPr>
        <p:spPr>
          <a:xfrm>
            <a:off x="1095692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2" name="任意多边形: 形状 24"/>
          <p:cNvSpPr/>
          <p:nvPr userDrawn="1">
            <p:custDataLst>
              <p:tags r:id="rId13"/>
            </p:custDataLst>
          </p:nvPr>
        </p:nvSpPr>
        <p:spPr>
          <a:xfrm>
            <a:off x="1109535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4" name="任意多边形: 形状 25"/>
          <p:cNvSpPr/>
          <p:nvPr userDrawn="1">
            <p:custDataLst>
              <p:tags r:id="rId14"/>
            </p:custDataLst>
          </p:nvPr>
        </p:nvSpPr>
        <p:spPr>
          <a:xfrm>
            <a:off x="1123315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6" name="任意多边形: 形状 26"/>
          <p:cNvSpPr/>
          <p:nvPr userDrawn="1">
            <p:custDataLst>
              <p:tags r:id="rId15"/>
            </p:custDataLst>
          </p:nvPr>
        </p:nvSpPr>
        <p:spPr>
          <a:xfrm>
            <a:off x="1137158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8" name="任意多边形: 形状 27"/>
          <p:cNvSpPr/>
          <p:nvPr userDrawn="1">
            <p:custDataLst>
              <p:tags r:id="rId16"/>
            </p:custDataLst>
          </p:nvPr>
        </p:nvSpPr>
        <p:spPr>
          <a:xfrm>
            <a:off x="1151001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0" name="任意多边形: 形状 28"/>
          <p:cNvSpPr/>
          <p:nvPr userDrawn="1">
            <p:custDataLst>
              <p:tags r:id="rId17"/>
            </p:custDataLst>
          </p:nvPr>
        </p:nvSpPr>
        <p:spPr>
          <a:xfrm>
            <a:off x="1164844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2" name="任意多边形: 形状 29"/>
          <p:cNvSpPr/>
          <p:nvPr userDrawn="1">
            <p:custDataLst>
              <p:tags r:id="rId18"/>
            </p:custDataLst>
          </p:nvPr>
        </p:nvSpPr>
        <p:spPr>
          <a:xfrm>
            <a:off x="1095692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4" name="任意多边形: 形状 30"/>
          <p:cNvSpPr/>
          <p:nvPr userDrawn="1">
            <p:custDataLst>
              <p:tags r:id="rId19"/>
            </p:custDataLst>
          </p:nvPr>
        </p:nvSpPr>
        <p:spPr>
          <a:xfrm>
            <a:off x="1109535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6" name="任意多边形: 形状 31"/>
          <p:cNvSpPr/>
          <p:nvPr userDrawn="1">
            <p:custDataLst>
              <p:tags r:id="rId20"/>
            </p:custDataLst>
          </p:nvPr>
        </p:nvSpPr>
        <p:spPr>
          <a:xfrm>
            <a:off x="1123315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8" name="任意多边形: 形状 32"/>
          <p:cNvSpPr/>
          <p:nvPr userDrawn="1">
            <p:custDataLst>
              <p:tags r:id="rId21"/>
            </p:custDataLst>
          </p:nvPr>
        </p:nvSpPr>
        <p:spPr>
          <a:xfrm>
            <a:off x="1137158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0" name="任意多边形: 形状 33"/>
          <p:cNvSpPr/>
          <p:nvPr userDrawn="1">
            <p:custDataLst>
              <p:tags r:id="rId22"/>
            </p:custDataLst>
          </p:nvPr>
        </p:nvSpPr>
        <p:spPr>
          <a:xfrm>
            <a:off x="1151001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2" name="任意多边形: 形状 34"/>
          <p:cNvSpPr/>
          <p:nvPr userDrawn="1">
            <p:custDataLst>
              <p:tags r:id="rId23"/>
            </p:custDataLst>
          </p:nvPr>
        </p:nvSpPr>
        <p:spPr>
          <a:xfrm>
            <a:off x="1164844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4" name="任意多边形: 形状 35"/>
          <p:cNvSpPr/>
          <p:nvPr userDrawn="1">
            <p:custDataLst>
              <p:tags r:id="rId24"/>
            </p:custDataLst>
          </p:nvPr>
        </p:nvSpPr>
        <p:spPr>
          <a:xfrm>
            <a:off x="1095692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6" name="任意多边形: 形状 36"/>
          <p:cNvSpPr/>
          <p:nvPr userDrawn="1">
            <p:custDataLst>
              <p:tags r:id="rId25"/>
            </p:custDataLst>
          </p:nvPr>
        </p:nvSpPr>
        <p:spPr>
          <a:xfrm>
            <a:off x="1109535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8" name="任意多边形: 形状 37"/>
          <p:cNvSpPr/>
          <p:nvPr userDrawn="1">
            <p:custDataLst>
              <p:tags r:id="rId26"/>
            </p:custDataLst>
          </p:nvPr>
        </p:nvSpPr>
        <p:spPr>
          <a:xfrm>
            <a:off x="1123315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0" name="任意多边形: 形状 38"/>
          <p:cNvSpPr/>
          <p:nvPr userDrawn="1">
            <p:custDataLst>
              <p:tags r:id="rId27"/>
            </p:custDataLst>
          </p:nvPr>
        </p:nvSpPr>
        <p:spPr>
          <a:xfrm>
            <a:off x="1137158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2" name="任意多边形: 形状 39"/>
          <p:cNvSpPr/>
          <p:nvPr userDrawn="1">
            <p:custDataLst>
              <p:tags r:id="rId28"/>
            </p:custDataLst>
          </p:nvPr>
        </p:nvSpPr>
        <p:spPr>
          <a:xfrm>
            <a:off x="1151001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4" name="任意多边形: 形状 40"/>
          <p:cNvSpPr/>
          <p:nvPr userDrawn="1">
            <p:custDataLst>
              <p:tags r:id="rId29"/>
            </p:custDataLst>
          </p:nvPr>
        </p:nvSpPr>
        <p:spPr>
          <a:xfrm>
            <a:off x="1164844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6" name="任意多边形: 形状 41"/>
          <p:cNvSpPr/>
          <p:nvPr userDrawn="1">
            <p:custDataLst>
              <p:tags r:id="rId30"/>
            </p:custDataLst>
          </p:nvPr>
        </p:nvSpPr>
        <p:spPr>
          <a:xfrm>
            <a:off x="0" y="5696299"/>
            <a:ext cx="1161701" cy="1161701"/>
          </a:xfrm>
          <a:custGeom>
            <a:gdLst>
              <a:gd name="connsiteX0" fmla="*/ 1161702 w 1161701"/>
              <a:gd name="connsiteY0" fmla="*/ 1161702 h 1161701"/>
              <a:gd name="connsiteX1" fmla="*/ 0 w 1161701"/>
              <a:gd name="connsiteY1" fmla="*/ 1161702 h 1161701"/>
              <a:gd name="connsiteX2" fmla="*/ 0 w 1161701"/>
              <a:gd name="connsiteY2" fmla="*/ 0 h 1161701"/>
              <a:gd name="connsiteX3" fmla="*/ 0 w 1161701"/>
              <a:gd name="connsiteY3" fmla="*/ 0 h 1161701"/>
              <a:gd name="connsiteX4" fmla="*/ 1161702 w 1161701"/>
              <a:gd name="connsiteY4" fmla="*/ 1161702 h 1161701"/>
              <a:gd name="connsiteX5" fmla="*/ 1161702 w 1161701"/>
              <a:gd name="connsiteY5" fmla="*/ 1161702 h 1161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61701" h="1161701">
                <a:moveTo>
                  <a:pt x="1161702" y="1161702"/>
                </a:moveTo>
                <a:lnTo>
                  <a:pt x="0" y="1161702"/>
                </a:lnTo>
                <a:lnTo>
                  <a:pt x="0" y="0"/>
                </a:lnTo>
                <a:lnTo>
                  <a:pt x="0" y="0"/>
                </a:lnTo>
                <a:cubicBezTo>
                  <a:pt x="641576" y="0"/>
                  <a:pt x="1161702" y="520126"/>
                  <a:pt x="1161702" y="1161702"/>
                </a:cubicBezTo>
                <a:lnTo>
                  <a:pt x="1161702" y="1161702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43" name="直接连接符 43"/>
          <p:cNvCxnSpPr/>
          <p:nvPr userDrawn="1">
            <p:custDataLst>
              <p:tags r:id="rId31"/>
            </p:custDataLst>
          </p:nvPr>
        </p:nvCxnSpPr>
        <p:spPr>
          <a:xfrm>
            <a:off x="2184400" y="8382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48" name="任意多边形: 形状 44"/>
          <p:cNvSpPr/>
          <p:nvPr userDrawn="1">
            <p:custDataLst>
              <p:tags r:id="rId32"/>
            </p:custDataLst>
          </p:nvPr>
        </p:nvSpPr>
        <p:spPr>
          <a:xfrm>
            <a:off x="9381500" y="6334625"/>
            <a:ext cx="1046117" cy="523058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50" name="标题 1"/>
          <p:cNvSpPr>
            <a:spLocks noGrp="1"/>
          </p:cNvSpPr>
          <p:nvPr>
            <p:ph type="ctrTitle"/>
            <p:custDataLst>
              <p:tags r:id="rId33"/>
            </p:custDataLst>
          </p:nvPr>
        </p:nvSpPr>
        <p:spPr>
          <a:xfrm>
            <a:off x="2225242" y="1100447"/>
            <a:ext cx="7756958" cy="2763596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defRPr sz="66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052" name="日期占位符 3"/>
          <p:cNvSpPr>
            <a:spLocks noGrp="1"/>
          </p:cNvSpPr>
          <p:nvPr>
            <p:ph type="dt" sz="half" idx="10"/>
            <p:custDataLst>
              <p:tags r:id="rId3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54" name="页脚占位符 4"/>
          <p:cNvSpPr>
            <a:spLocks noGrp="1"/>
          </p:cNvSpPr>
          <p:nvPr>
            <p:ph type="ftr" sz="quarter" idx="11"/>
            <p:custDataLst>
              <p:tags r:id="rId3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56" name="灯片编号占位符 5"/>
          <p:cNvSpPr>
            <a:spLocks noGrp="1"/>
          </p:cNvSpPr>
          <p:nvPr>
            <p:ph type="sldNum" sz="quarter" idx="12"/>
            <p:custDataLst>
              <p:tags r:id="rId3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058" name="文本占位符 9"/>
          <p:cNvSpPr>
            <a:spLocks noGrp="1"/>
          </p:cNvSpPr>
          <p:nvPr>
            <p:ph type="body" sz="quarter" idx="18" hasCustomPrompt="1"/>
            <p:custDataLst>
              <p:tags r:id="rId37"/>
            </p:custDataLst>
          </p:nvPr>
        </p:nvSpPr>
        <p:spPr>
          <a:xfrm>
            <a:off x="486770" y="330199"/>
            <a:ext cx="1546568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9060" name="文本占位符 23"/>
          <p:cNvSpPr>
            <a:spLocks noGrp="1"/>
          </p:cNvSpPr>
          <p:nvPr>
            <p:ph type="body" sz="quarter" idx="19" hasCustomPrompt="1"/>
            <p:custDataLst>
              <p:tags r:id="rId38"/>
            </p:custDataLst>
          </p:nvPr>
        </p:nvSpPr>
        <p:spPr>
          <a:xfrm>
            <a:off x="4781641" y="4205797"/>
            <a:ext cx="2743200" cy="50400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202.xml" /><Relationship Id="rId13" Type="http://schemas.openxmlformats.org/officeDocument/2006/relationships/tags" Target="../tags/tag203.xml" /><Relationship Id="rId14" Type="http://schemas.openxmlformats.org/officeDocument/2006/relationships/tags" Target="../tags/tag204.xml" /><Relationship Id="rId15" Type="http://schemas.openxmlformats.org/officeDocument/2006/relationships/tags" Target="../tags/tag205.xml" /><Relationship Id="rId16" Type="http://schemas.openxmlformats.org/officeDocument/2006/relationships/tags" Target="../tags/tag206.xml" /><Relationship Id="rId17" Type="http://schemas.openxmlformats.org/officeDocument/2006/relationships/tags" Target="../tags/tag207.xml" /><Relationship Id="rId18" Type="http://schemas.openxmlformats.org/officeDocument/2006/relationships/tags" Target="../tags/tag208.xml" /><Relationship Id="rId19" Type="http://schemas.openxmlformats.org/officeDocument/2006/relationships/tags" Target="../tags/tag20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210.xml" /><Relationship Id="rId21" Type="http://schemas.openxmlformats.org/officeDocument/2006/relationships/tags" Target="../tags/tag211.xml" /><Relationship Id="rId22" Type="http://schemas.openxmlformats.org/officeDocument/2006/relationships/tags" Target="../tags/tag212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13"/>
          <p:cNvCxnSpPr/>
          <p:nvPr userDrawn="1">
            <p:custDataLst>
              <p:tags r:id="rId17"/>
            </p:custDataLst>
          </p:nvPr>
        </p:nvCxnSpPr>
        <p:spPr>
          <a:xfrm>
            <a:off x="818147" y="1123697"/>
            <a:ext cx="10535653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8" name="任意多边形: 形状 14"/>
          <p:cNvSpPr/>
          <p:nvPr userDrawn="1">
            <p:custDataLst>
              <p:tags r:id="rId18"/>
            </p:custDataLst>
          </p:nvPr>
        </p:nvSpPr>
        <p:spPr>
          <a:xfrm>
            <a:off x="206549" y="6189274"/>
            <a:ext cx="1343208" cy="668726"/>
          </a:xfrm>
          <a:custGeom>
            <a:gdLst>
              <a:gd name="connsiteX0" fmla="*/ 671605 w 1343208"/>
              <a:gd name="connsiteY0" fmla="*/ 0 h 668726"/>
              <a:gd name="connsiteX1" fmla="*/ 1330834 w 1343208"/>
              <a:gd name="connsiteY1" fmla="*/ 544421 h 668726"/>
              <a:gd name="connsiteX2" fmla="*/ 1343208 w 1343208"/>
              <a:gd name="connsiteY2" fmla="*/ 668726 h 668726"/>
              <a:gd name="connsiteX3" fmla="*/ 0 w 1343208"/>
              <a:gd name="connsiteY3" fmla="*/ 668726 h 668726"/>
              <a:gd name="connsiteX4" fmla="*/ 12374 w 1343208"/>
              <a:gd name="connsiteY4" fmla="*/ 544421 h 668726"/>
              <a:gd name="connsiteX5" fmla="*/ 671605 w 1343208"/>
              <a:gd name="connsiteY5" fmla="*/ 0 h 6687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43208" h="668726">
                <a:moveTo>
                  <a:pt x="671605" y="0"/>
                </a:moveTo>
                <a:cubicBezTo>
                  <a:pt x="996697" y="0"/>
                  <a:pt x="1268070" y="233786"/>
                  <a:pt x="1330834" y="544421"/>
                </a:cubicBezTo>
                <a:lnTo>
                  <a:pt x="1343208" y="668726"/>
                </a:lnTo>
                <a:lnTo>
                  <a:pt x="0" y="668726"/>
                </a:lnTo>
                <a:lnTo>
                  <a:pt x="12374" y="544421"/>
                </a:lnTo>
                <a:cubicBezTo>
                  <a:pt x="75138" y="233786"/>
                  <a:pt x="346512" y="0"/>
                  <a:pt x="671605" y="0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31" name="直接连接符 15"/>
          <p:cNvCxnSpPr/>
          <p:nvPr userDrawn="1">
            <p:custDataLst>
              <p:tags r:id="rId19"/>
            </p:custDataLst>
          </p:nvPr>
        </p:nvCxnSpPr>
        <p:spPr>
          <a:xfrm>
            <a:off x="1549757" y="6527800"/>
            <a:ext cx="9013825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0" name="任意多边形: 形状 16"/>
          <p:cNvSpPr/>
          <p:nvPr userDrawn="1">
            <p:custDataLst>
              <p:tags r:id="rId20"/>
            </p:custDataLst>
          </p:nvPr>
        </p:nvSpPr>
        <p:spPr>
          <a:xfrm>
            <a:off x="1075734" y="6425363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2" name="任意多边形: 形状 17"/>
          <p:cNvSpPr/>
          <p:nvPr userDrawn="1">
            <p:custDataLst>
              <p:tags r:id="rId21"/>
            </p:custDataLst>
          </p:nvPr>
        </p:nvSpPr>
        <p:spPr>
          <a:xfrm>
            <a:off x="10319385" y="6057265"/>
            <a:ext cx="1872615" cy="800735"/>
          </a:xfrm>
          <a:custGeom>
            <a:gdLst>
              <a:gd name="connsiteX0" fmla="*/ 1267016 w 2192479"/>
              <a:gd name="connsiteY0" fmla="*/ 0 h 936989"/>
              <a:gd name="connsiteX1" fmla="*/ 2109873 w 2192479"/>
              <a:gd name="connsiteY1" fmla="*/ 302578 h 936989"/>
              <a:gd name="connsiteX2" fmla="*/ 2192479 w 2192479"/>
              <a:gd name="connsiteY2" fmla="*/ 377655 h 936989"/>
              <a:gd name="connsiteX3" fmla="*/ 2192479 w 2192479"/>
              <a:gd name="connsiteY3" fmla="*/ 936989 h 936989"/>
              <a:gd name="connsiteX4" fmla="*/ 0 w 2192479"/>
              <a:gd name="connsiteY4" fmla="*/ 936989 h 936989"/>
              <a:gd name="connsiteX5" fmla="*/ 1534 w 2192479"/>
              <a:gd name="connsiteY5" fmla="*/ 931024 h 936989"/>
              <a:gd name="connsiteX6" fmla="*/ 1267016 w 2192479"/>
              <a:gd name="connsiteY6" fmla="*/ 0 h 9369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92479" h="936989">
                <a:moveTo>
                  <a:pt x="1267016" y="0"/>
                </a:moveTo>
                <a:cubicBezTo>
                  <a:pt x="1587182" y="0"/>
                  <a:pt x="1880826" y="113551"/>
                  <a:pt x="2109873" y="302578"/>
                </a:cubicBezTo>
                <a:lnTo>
                  <a:pt x="2192479" y="377655"/>
                </a:lnTo>
                <a:lnTo>
                  <a:pt x="2192479" y="936989"/>
                </a:lnTo>
                <a:lnTo>
                  <a:pt x="0" y="936989"/>
                </a:lnTo>
                <a:lnTo>
                  <a:pt x="1534" y="931024"/>
                </a:lnTo>
                <a:cubicBezTo>
                  <a:pt x="169301" y="391636"/>
                  <a:pt x="672423" y="0"/>
                  <a:pt x="1267016" y="0"/>
                </a:cubicBezTo>
                <a:close/>
              </a:path>
            </a:pathLst>
          </a:cu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7335" r:id="rId2"/>
    <p:sldLayoutId id="2147487336" r:id="rId3"/>
    <p:sldLayoutId id="2147487337" r:id="rId4"/>
    <p:sldLayoutId id="2147487338" r:id="rId5"/>
    <p:sldLayoutId id="2147487339" r:id="rId6"/>
    <p:sldLayoutId id="2147487340" r:id="rId7"/>
    <p:sldLayoutId id="2147487341" r:id="rId8"/>
    <p:sldLayoutId id="2147487342" r:id="rId9"/>
    <p:sldLayoutId id="2147487343" r:id="rId10"/>
    <p:sldLayoutId id="2147487344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28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227.xml" /><Relationship Id="rId11" Type="http://schemas.openxmlformats.org/officeDocument/2006/relationships/tags" Target="../tags/tag228.xml" /><Relationship Id="rId12" Type="http://schemas.openxmlformats.org/officeDocument/2006/relationships/tags" Target="../tags/tag229.xml" /><Relationship Id="rId13" Type="http://schemas.openxmlformats.org/officeDocument/2006/relationships/tags" Target="../tags/tag230.xml" /><Relationship Id="rId14" Type="http://schemas.openxmlformats.org/officeDocument/2006/relationships/tags" Target="../tags/tag231.xml" /><Relationship Id="rId15" Type="http://schemas.openxmlformats.org/officeDocument/2006/relationships/tags" Target="../tags/tag232.xml" /><Relationship Id="rId16" Type="http://schemas.openxmlformats.org/officeDocument/2006/relationships/tags" Target="../tags/tag233.xml" /><Relationship Id="rId17" Type="http://schemas.openxmlformats.org/officeDocument/2006/relationships/tags" Target="../tags/tag234.xml" /><Relationship Id="rId18" Type="http://schemas.openxmlformats.org/officeDocument/2006/relationships/tags" Target="../tags/tag235.xml" /><Relationship Id="rId19" Type="http://schemas.openxmlformats.org/officeDocument/2006/relationships/tags" Target="../tags/tag236.xml" /><Relationship Id="rId2" Type="http://schemas.openxmlformats.org/officeDocument/2006/relationships/tags" Target="../tags/tag219.xml" /><Relationship Id="rId20" Type="http://schemas.openxmlformats.org/officeDocument/2006/relationships/tags" Target="../tags/tag237.xml" /><Relationship Id="rId21" Type="http://schemas.openxmlformats.org/officeDocument/2006/relationships/tags" Target="../tags/tag238.xml" /><Relationship Id="rId3" Type="http://schemas.openxmlformats.org/officeDocument/2006/relationships/tags" Target="../tags/tag220.xml" /><Relationship Id="rId4" Type="http://schemas.openxmlformats.org/officeDocument/2006/relationships/tags" Target="../tags/tag221.xml" /><Relationship Id="rId5" Type="http://schemas.openxmlformats.org/officeDocument/2006/relationships/tags" Target="../tags/tag222.xml" /><Relationship Id="rId6" Type="http://schemas.openxmlformats.org/officeDocument/2006/relationships/tags" Target="../tags/tag223.xml" /><Relationship Id="rId7" Type="http://schemas.openxmlformats.org/officeDocument/2006/relationships/tags" Target="../tags/tag224.xml" /><Relationship Id="rId8" Type="http://schemas.openxmlformats.org/officeDocument/2006/relationships/tags" Target="../tags/tag225.xml" /><Relationship Id="rId9" Type="http://schemas.openxmlformats.org/officeDocument/2006/relationships/tags" Target="../tags/tag22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9.xml" /><Relationship Id="rId3" Type="http://schemas.openxmlformats.org/officeDocument/2006/relationships/tags" Target="../tags/tag240.xml" /><Relationship Id="rId4" Type="http://schemas.openxmlformats.org/officeDocument/2006/relationships/tags" Target="../tags/tag24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2.xml" /><Relationship Id="rId3" Type="http://schemas.openxmlformats.org/officeDocument/2006/relationships/tags" Target="../tags/tag243.xml" /><Relationship Id="rId4" Type="http://schemas.openxmlformats.org/officeDocument/2006/relationships/tags" Target="../tags/tag24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3.xml" /><Relationship Id="rId11" Type="http://schemas.openxmlformats.org/officeDocument/2006/relationships/tags" Target="../tags/tag254.xml" /><Relationship Id="rId12" Type="http://schemas.openxmlformats.org/officeDocument/2006/relationships/tags" Target="../tags/tag255.xml" /><Relationship Id="rId13" Type="http://schemas.openxmlformats.org/officeDocument/2006/relationships/tags" Target="../tags/tag256.xml" /><Relationship Id="rId14" Type="http://schemas.openxmlformats.org/officeDocument/2006/relationships/tags" Target="../tags/tag257.xml" /><Relationship Id="rId15" Type="http://schemas.openxmlformats.org/officeDocument/2006/relationships/tags" Target="../tags/tag258.xml" /><Relationship Id="rId16" Type="http://schemas.openxmlformats.org/officeDocument/2006/relationships/tags" Target="../tags/tag259.xml" /><Relationship Id="rId17" Type="http://schemas.openxmlformats.org/officeDocument/2006/relationships/tags" Target="../tags/tag260.xml" /><Relationship Id="rId18" Type="http://schemas.openxmlformats.org/officeDocument/2006/relationships/tags" Target="../tags/tag261.xml" /><Relationship Id="rId19" Type="http://schemas.openxmlformats.org/officeDocument/2006/relationships/tags" Target="../tags/tag262.xml" /><Relationship Id="rId2" Type="http://schemas.openxmlformats.org/officeDocument/2006/relationships/tags" Target="../tags/tag245.xml" /><Relationship Id="rId20" Type="http://schemas.openxmlformats.org/officeDocument/2006/relationships/tags" Target="../tags/tag263.xml" /><Relationship Id="rId21" Type="http://schemas.openxmlformats.org/officeDocument/2006/relationships/tags" Target="../tags/tag264.xml" /><Relationship Id="rId22" Type="http://schemas.openxmlformats.org/officeDocument/2006/relationships/tags" Target="../tags/tag265.xml" /><Relationship Id="rId23" Type="http://schemas.openxmlformats.org/officeDocument/2006/relationships/tags" Target="../tags/tag266.xml" /><Relationship Id="rId24" Type="http://schemas.openxmlformats.org/officeDocument/2006/relationships/tags" Target="../tags/tag267.xml" /><Relationship Id="rId25" Type="http://schemas.openxmlformats.org/officeDocument/2006/relationships/tags" Target="../tags/tag268.xml" /><Relationship Id="rId26" Type="http://schemas.openxmlformats.org/officeDocument/2006/relationships/tags" Target="../tags/tag269.xml" /><Relationship Id="rId27" Type="http://schemas.openxmlformats.org/officeDocument/2006/relationships/tags" Target="../tags/tag270.xml" /><Relationship Id="rId28" Type="http://schemas.openxmlformats.org/officeDocument/2006/relationships/tags" Target="../tags/tag271.xml" /><Relationship Id="rId29" Type="http://schemas.openxmlformats.org/officeDocument/2006/relationships/tags" Target="../tags/tag272.xml" /><Relationship Id="rId3" Type="http://schemas.openxmlformats.org/officeDocument/2006/relationships/tags" Target="../tags/tag246.xml" /><Relationship Id="rId30" Type="http://schemas.openxmlformats.org/officeDocument/2006/relationships/tags" Target="../tags/tag273.xml" /><Relationship Id="rId4" Type="http://schemas.openxmlformats.org/officeDocument/2006/relationships/tags" Target="../tags/tag247.xml" /><Relationship Id="rId5" Type="http://schemas.openxmlformats.org/officeDocument/2006/relationships/tags" Target="../tags/tag248.xml" /><Relationship Id="rId6" Type="http://schemas.openxmlformats.org/officeDocument/2006/relationships/tags" Target="../tags/tag249.xml" /><Relationship Id="rId7" Type="http://schemas.openxmlformats.org/officeDocument/2006/relationships/tags" Target="../tags/tag250.xml" /><Relationship Id="rId8" Type="http://schemas.openxmlformats.org/officeDocument/2006/relationships/tags" Target="../tags/tag251.xml" /><Relationship Id="rId9" Type="http://schemas.openxmlformats.org/officeDocument/2006/relationships/tags" Target="../tags/tag25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2.xml" /><Relationship Id="rId11" Type="http://schemas.openxmlformats.org/officeDocument/2006/relationships/tags" Target="../tags/tag283.xml" /><Relationship Id="rId12" Type="http://schemas.openxmlformats.org/officeDocument/2006/relationships/tags" Target="../tags/tag284.xml" /><Relationship Id="rId13" Type="http://schemas.openxmlformats.org/officeDocument/2006/relationships/tags" Target="../tags/tag285.xml" /><Relationship Id="rId2" Type="http://schemas.openxmlformats.org/officeDocument/2006/relationships/tags" Target="../tags/tag274.xml" /><Relationship Id="rId3" Type="http://schemas.openxmlformats.org/officeDocument/2006/relationships/tags" Target="../tags/tag275.xml" /><Relationship Id="rId4" Type="http://schemas.openxmlformats.org/officeDocument/2006/relationships/tags" Target="../tags/tag276.xml" /><Relationship Id="rId5" Type="http://schemas.openxmlformats.org/officeDocument/2006/relationships/tags" Target="../tags/tag277.xml" /><Relationship Id="rId6" Type="http://schemas.openxmlformats.org/officeDocument/2006/relationships/tags" Target="../tags/tag278.xml" /><Relationship Id="rId7" Type="http://schemas.openxmlformats.org/officeDocument/2006/relationships/tags" Target="../tags/tag279.xml" /><Relationship Id="rId8" Type="http://schemas.openxmlformats.org/officeDocument/2006/relationships/tags" Target="../tags/tag280.xml" /><Relationship Id="rId9" Type="http://schemas.openxmlformats.org/officeDocument/2006/relationships/tags" Target="../tags/tag28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94.xml" /><Relationship Id="rId11" Type="http://schemas.openxmlformats.org/officeDocument/2006/relationships/tags" Target="../tags/tag295.xml" /><Relationship Id="rId12" Type="http://schemas.openxmlformats.org/officeDocument/2006/relationships/tags" Target="../tags/tag296.xml" /><Relationship Id="rId13" Type="http://schemas.openxmlformats.org/officeDocument/2006/relationships/tags" Target="../tags/tag297.xml" /><Relationship Id="rId2" Type="http://schemas.openxmlformats.org/officeDocument/2006/relationships/tags" Target="../tags/tag286.xml" /><Relationship Id="rId3" Type="http://schemas.openxmlformats.org/officeDocument/2006/relationships/tags" Target="../tags/tag287.xml" /><Relationship Id="rId4" Type="http://schemas.openxmlformats.org/officeDocument/2006/relationships/tags" Target="../tags/tag288.xml" /><Relationship Id="rId5" Type="http://schemas.openxmlformats.org/officeDocument/2006/relationships/tags" Target="../tags/tag289.xml" /><Relationship Id="rId6" Type="http://schemas.openxmlformats.org/officeDocument/2006/relationships/tags" Target="../tags/tag290.xml" /><Relationship Id="rId7" Type="http://schemas.openxmlformats.org/officeDocument/2006/relationships/tags" Target="../tags/tag291.xml" /><Relationship Id="rId8" Type="http://schemas.openxmlformats.org/officeDocument/2006/relationships/tags" Target="../tags/tag292.xml" /><Relationship Id="rId9" Type="http://schemas.openxmlformats.org/officeDocument/2006/relationships/tags" Target="../tags/tag29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98.xml" /><Relationship Id="rId3" Type="http://schemas.openxmlformats.org/officeDocument/2006/relationships/tags" Target="../tags/tag299.xml" /><Relationship Id="rId4" Type="http://schemas.openxmlformats.org/officeDocument/2006/relationships/tags" Target="../tags/tag30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09.xml" /><Relationship Id="rId11" Type="http://schemas.openxmlformats.org/officeDocument/2006/relationships/tags" Target="../tags/tag310.xml" /><Relationship Id="rId12" Type="http://schemas.openxmlformats.org/officeDocument/2006/relationships/tags" Target="../tags/tag311.xml" /><Relationship Id="rId13" Type="http://schemas.openxmlformats.org/officeDocument/2006/relationships/tags" Target="../tags/tag312.xml" /><Relationship Id="rId2" Type="http://schemas.openxmlformats.org/officeDocument/2006/relationships/tags" Target="../tags/tag301.xml" /><Relationship Id="rId3" Type="http://schemas.openxmlformats.org/officeDocument/2006/relationships/tags" Target="../tags/tag302.xml" /><Relationship Id="rId4" Type="http://schemas.openxmlformats.org/officeDocument/2006/relationships/tags" Target="../tags/tag303.xml" /><Relationship Id="rId5" Type="http://schemas.openxmlformats.org/officeDocument/2006/relationships/tags" Target="../tags/tag304.xml" /><Relationship Id="rId6" Type="http://schemas.openxmlformats.org/officeDocument/2006/relationships/tags" Target="../tags/tag305.xml" /><Relationship Id="rId7" Type="http://schemas.openxmlformats.org/officeDocument/2006/relationships/tags" Target="../tags/tag306.xml" /><Relationship Id="rId8" Type="http://schemas.openxmlformats.org/officeDocument/2006/relationships/tags" Target="../tags/tag307.xml" /><Relationship Id="rId9" Type="http://schemas.openxmlformats.org/officeDocument/2006/relationships/tags" Target="../tags/tag30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21.xml" /><Relationship Id="rId11" Type="http://schemas.openxmlformats.org/officeDocument/2006/relationships/tags" Target="../tags/tag322.xml" /><Relationship Id="rId12" Type="http://schemas.openxmlformats.org/officeDocument/2006/relationships/tags" Target="../tags/tag323.xml" /><Relationship Id="rId13" Type="http://schemas.openxmlformats.org/officeDocument/2006/relationships/tags" Target="../tags/tag324.xml" /><Relationship Id="rId14" Type="http://schemas.openxmlformats.org/officeDocument/2006/relationships/tags" Target="../tags/tag325.xml" /><Relationship Id="rId15" Type="http://schemas.openxmlformats.org/officeDocument/2006/relationships/tags" Target="../tags/tag326.xml" /><Relationship Id="rId16" Type="http://schemas.openxmlformats.org/officeDocument/2006/relationships/tags" Target="../tags/tag327.xml" /><Relationship Id="rId17" Type="http://schemas.openxmlformats.org/officeDocument/2006/relationships/tags" Target="../tags/tag328.xml" /><Relationship Id="rId18" Type="http://schemas.openxmlformats.org/officeDocument/2006/relationships/tags" Target="../tags/tag329.xml" /><Relationship Id="rId19" Type="http://schemas.openxmlformats.org/officeDocument/2006/relationships/tags" Target="../tags/tag330.xml" /><Relationship Id="rId2" Type="http://schemas.openxmlformats.org/officeDocument/2006/relationships/tags" Target="../tags/tag313.xml" /><Relationship Id="rId20" Type="http://schemas.openxmlformats.org/officeDocument/2006/relationships/tags" Target="../tags/tag331.xml" /><Relationship Id="rId21" Type="http://schemas.openxmlformats.org/officeDocument/2006/relationships/tags" Target="../tags/tag332.xml" /><Relationship Id="rId3" Type="http://schemas.openxmlformats.org/officeDocument/2006/relationships/tags" Target="../tags/tag314.xml" /><Relationship Id="rId4" Type="http://schemas.openxmlformats.org/officeDocument/2006/relationships/tags" Target="../tags/tag315.xml" /><Relationship Id="rId5" Type="http://schemas.openxmlformats.org/officeDocument/2006/relationships/tags" Target="../tags/tag316.xml" /><Relationship Id="rId6" Type="http://schemas.openxmlformats.org/officeDocument/2006/relationships/tags" Target="../tags/tag317.xml" /><Relationship Id="rId7" Type="http://schemas.openxmlformats.org/officeDocument/2006/relationships/tags" Target="../tags/tag318.xml" /><Relationship Id="rId8" Type="http://schemas.openxmlformats.org/officeDocument/2006/relationships/tags" Target="../tags/tag319.xml" /><Relationship Id="rId9" Type="http://schemas.openxmlformats.org/officeDocument/2006/relationships/tags" Target="../tags/tag32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41.xml" /><Relationship Id="rId11" Type="http://schemas.openxmlformats.org/officeDocument/2006/relationships/tags" Target="../tags/tag342.xml" /><Relationship Id="rId12" Type="http://schemas.openxmlformats.org/officeDocument/2006/relationships/tags" Target="../tags/tag343.xml" /><Relationship Id="rId13" Type="http://schemas.openxmlformats.org/officeDocument/2006/relationships/tags" Target="../tags/tag344.xml" /><Relationship Id="rId14" Type="http://schemas.openxmlformats.org/officeDocument/2006/relationships/tags" Target="../tags/tag345.xml" /><Relationship Id="rId15" Type="http://schemas.openxmlformats.org/officeDocument/2006/relationships/tags" Target="../tags/tag346.xml" /><Relationship Id="rId16" Type="http://schemas.openxmlformats.org/officeDocument/2006/relationships/tags" Target="../tags/tag347.xml" /><Relationship Id="rId17" Type="http://schemas.openxmlformats.org/officeDocument/2006/relationships/tags" Target="../tags/tag348.xml" /><Relationship Id="rId18" Type="http://schemas.openxmlformats.org/officeDocument/2006/relationships/tags" Target="../tags/tag349.xml" /><Relationship Id="rId19" Type="http://schemas.openxmlformats.org/officeDocument/2006/relationships/tags" Target="../tags/tag350.xml" /><Relationship Id="rId2" Type="http://schemas.openxmlformats.org/officeDocument/2006/relationships/tags" Target="../tags/tag333.xml" /><Relationship Id="rId20" Type="http://schemas.openxmlformats.org/officeDocument/2006/relationships/tags" Target="../tags/tag351.xml" /><Relationship Id="rId21" Type="http://schemas.openxmlformats.org/officeDocument/2006/relationships/tags" Target="../tags/tag352.xml" /><Relationship Id="rId3" Type="http://schemas.openxmlformats.org/officeDocument/2006/relationships/tags" Target="../tags/tag334.xml" /><Relationship Id="rId4" Type="http://schemas.openxmlformats.org/officeDocument/2006/relationships/tags" Target="../tags/tag335.xml" /><Relationship Id="rId5" Type="http://schemas.openxmlformats.org/officeDocument/2006/relationships/tags" Target="../tags/tag336.xml" /><Relationship Id="rId6" Type="http://schemas.openxmlformats.org/officeDocument/2006/relationships/tags" Target="../tags/tag337.xml" /><Relationship Id="rId7" Type="http://schemas.openxmlformats.org/officeDocument/2006/relationships/tags" Target="../tags/tag338.xml" /><Relationship Id="rId8" Type="http://schemas.openxmlformats.org/officeDocument/2006/relationships/tags" Target="../tags/tag339.xml" /><Relationship Id="rId9" Type="http://schemas.openxmlformats.org/officeDocument/2006/relationships/tags" Target="../tags/tag34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353.xml" /><Relationship Id="rId3" Type="http://schemas.openxmlformats.org/officeDocument/2006/relationships/tags" Target="../tags/tag354.xml" /><Relationship Id="rId4" Type="http://schemas.openxmlformats.org/officeDocument/2006/relationships/tags" Target="../tags/tag35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64.xml" /><Relationship Id="rId11" Type="http://schemas.openxmlformats.org/officeDocument/2006/relationships/tags" Target="../tags/tag365.xml" /><Relationship Id="rId12" Type="http://schemas.openxmlformats.org/officeDocument/2006/relationships/tags" Target="../tags/tag366.xml" /><Relationship Id="rId13" Type="http://schemas.openxmlformats.org/officeDocument/2006/relationships/tags" Target="../tags/tag367.xml" /><Relationship Id="rId14" Type="http://schemas.openxmlformats.org/officeDocument/2006/relationships/tags" Target="../tags/tag368.xml" /><Relationship Id="rId15" Type="http://schemas.openxmlformats.org/officeDocument/2006/relationships/tags" Target="../tags/tag369.xml" /><Relationship Id="rId2" Type="http://schemas.openxmlformats.org/officeDocument/2006/relationships/tags" Target="../tags/tag356.xml" /><Relationship Id="rId3" Type="http://schemas.openxmlformats.org/officeDocument/2006/relationships/tags" Target="../tags/tag357.xml" /><Relationship Id="rId4" Type="http://schemas.openxmlformats.org/officeDocument/2006/relationships/tags" Target="../tags/tag358.xml" /><Relationship Id="rId5" Type="http://schemas.openxmlformats.org/officeDocument/2006/relationships/tags" Target="../tags/tag359.xml" /><Relationship Id="rId6" Type="http://schemas.openxmlformats.org/officeDocument/2006/relationships/tags" Target="../tags/tag360.xml" /><Relationship Id="rId7" Type="http://schemas.openxmlformats.org/officeDocument/2006/relationships/tags" Target="../tags/tag361.xml" /><Relationship Id="rId8" Type="http://schemas.openxmlformats.org/officeDocument/2006/relationships/tags" Target="../tags/tag362.xml" /><Relationship Id="rId9" Type="http://schemas.openxmlformats.org/officeDocument/2006/relationships/tags" Target="../tags/tag36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8050010033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200" y="1656000"/>
            <a:ext cx="10515600" cy="1800000"/>
          </a:xfrm>
        </p:spPr>
        <p:txBody>
          <a:bodyPr/>
          <a:lstStyle/>
          <a:p>
            <a:r>
              <a:rPr lang="zh-CN" altLang="en-US"/>
              <a:t>学生权益保护与自我防护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838200" y="3600000"/>
            <a:ext cx="10515600" cy="972000"/>
          </a:xfrm>
        </p:spPr>
        <p:txBody>
          <a:bodyPr/>
          <a:lstStyle/>
          <a:p>
            <a:r>
              <a:rPr lang="en-US" altLang="zh-CN" err="1"/>
              <a:t>XXX,a click to unlimited possibilities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4294967295"/>
            <p:custDataLst>
              <p:tags r:id="rId5"/>
            </p:custDataLst>
          </p:nvPr>
        </p:nvSpPr>
        <p:spPr>
          <a:xfrm>
            <a:off x="533083" y="330200"/>
            <a:ext cx="1432877" cy="503238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altLang="zh-CN" sz="1200" b="1"/>
              <a:t>YOUR  LOGO</a:t>
            </a:r>
            <a:endParaRPr lang="zh-CN" altLang="en-US" sz="1200" b="1"/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4294967295"/>
            <p:custDataLst>
              <p:tags r:id="rId6"/>
            </p:custDataLst>
          </p:nvPr>
        </p:nvSpPr>
        <p:spPr>
          <a:xfrm>
            <a:off x="8867500" y="331469"/>
            <a:ext cx="2880000" cy="504000"/>
          </a:xfrm>
        </p:spPr>
        <p:txBody>
          <a:bodyPr anchor="ctr">
            <a:normAutofit/>
          </a:bodyPr>
          <a:lstStyle/>
          <a:p>
            <a:pPr marL="0" indent="0" algn="r">
              <a:buNone/>
            </a:pPr>
            <a:r>
              <a:rPr lang="en-US" altLang="zh-CN" sz="1200" b="1">
                <a:solidFill>
                  <a:schemeClr val="accent6"/>
                </a:solidFill>
              </a:rPr>
              <a:t>20XX.XX.XX</a:t>
            </a:r>
            <a:endParaRPr lang="en-US" altLang="zh-CN" sz="1200" b="1">
              <a:solidFill>
                <a:schemeClr val="accent6"/>
              </a:solidFill>
            </a:endParaRPr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7"/>
            </p:custDataLst>
          </p:nvPr>
        </p:nvSpPr>
        <p:spPr>
          <a:xfrm>
            <a:off x="4781550" y="4586288"/>
            <a:ext cx="2743200" cy="503237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8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918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200" y="1780829"/>
            <a:ext cx="1269252" cy="2688797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186" name="序号"/>
          <p:cNvSpPr txBox="1"/>
          <p:nvPr>
            <p:custDataLst>
              <p:tags r:id="rId3"/>
            </p:custDataLst>
          </p:nvPr>
        </p:nvSpPr>
        <p:spPr>
          <a:xfrm>
            <a:off x="4543425" y="881380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188" name="项标题"/>
          <p:cNvSpPr txBox="1"/>
          <p:nvPr>
            <p:custDataLst>
              <p:tags r:id="rId4"/>
            </p:custDataLst>
          </p:nvPr>
        </p:nvSpPr>
        <p:spPr>
          <a:xfrm>
            <a:off x="5334635" y="881380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90" name="任意多边形: 形状 14"/>
          <p:cNvSpPr/>
          <p:nvPr>
            <p:custDataLst>
              <p:tags r:id="rId5"/>
            </p:custDataLst>
          </p:nvPr>
        </p:nvSpPr>
        <p:spPr>
          <a:xfrm rot="5400000">
            <a:off x="4229100" y="95059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2" name="任意多边形: 形状 15"/>
          <p:cNvSpPr/>
          <p:nvPr>
            <p:custDataLst>
              <p:tags r:id="rId6"/>
            </p:custDataLst>
          </p:nvPr>
        </p:nvSpPr>
        <p:spPr>
          <a:xfrm rot="5400000">
            <a:off x="4229100" y="190309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4" name="序号"/>
          <p:cNvSpPr txBox="1"/>
          <p:nvPr>
            <p:custDataLst>
              <p:tags r:id="rId7"/>
            </p:custDataLst>
          </p:nvPr>
        </p:nvSpPr>
        <p:spPr>
          <a:xfrm>
            <a:off x="4543425" y="182943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196" name="项标题"/>
          <p:cNvSpPr txBox="1"/>
          <p:nvPr>
            <p:custDataLst>
              <p:tags r:id="rId8"/>
            </p:custDataLst>
          </p:nvPr>
        </p:nvSpPr>
        <p:spPr>
          <a:xfrm>
            <a:off x="5334635" y="182943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学生权益保护的重要性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98" name="任意多边形: 形状 16"/>
          <p:cNvSpPr/>
          <p:nvPr>
            <p:custDataLst>
              <p:tags r:id="rId9"/>
            </p:custDataLst>
          </p:nvPr>
        </p:nvSpPr>
        <p:spPr>
          <a:xfrm rot="5400000">
            <a:off x="4229100" y="2854960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00" name="序号"/>
          <p:cNvSpPr txBox="1"/>
          <p:nvPr>
            <p:custDataLst>
              <p:tags r:id="rId10"/>
            </p:custDataLst>
          </p:nvPr>
        </p:nvSpPr>
        <p:spPr>
          <a:xfrm>
            <a:off x="4543425" y="277812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02" name="项标题"/>
          <p:cNvSpPr txBox="1"/>
          <p:nvPr>
            <p:custDataLst>
              <p:tags r:id="rId11"/>
            </p:custDataLst>
          </p:nvPr>
        </p:nvSpPr>
        <p:spPr>
          <a:xfrm>
            <a:off x="5334635" y="277812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学生自我防护的必要性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04" name="任意多边形: 形状 17"/>
          <p:cNvSpPr/>
          <p:nvPr>
            <p:custDataLst>
              <p:tags r:id="rId12"/>
            </p:custDataLst>
          </p:nvPr>
        </p:nvSpPr>
        <p:spPr>
          <a:xfrm rot="5400000">
            <a:off x="4229100" y="3807460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06" name="序号"/>
          <p:cNvSpPr txBox="1"/>
          <p:nvPr>
            <p:custDataLst>
              <p:tags r:id="rId13"/>
            </p:custDataLst>
          </p:nvPr>
        </p:nvSpPr>
        <p:spPr>
          <a:xfrm>
            <a:off x="4543425" y="372681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08" name="项标题"/>
          <p:cNvSpPr txBox="1"/>
          <p:nvPr>
            <p:custDataLst>
              <p:tags r:id="rId14"/>
            </p:custDataLst>
          </p:nvPr>
        </p:nvSpPr>
        <p:spPr>
          <a:xfrm>
            <a:off x="5334635" y="372681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学生权益保护的具体措施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10" name="任意多边形: 形状 1"/>
          <p:cNvSpPr/>
          <p:nvPr>
            <p:custDataLst>
              <p:tags r:id="rId15"/>
            </p:custDataLst>
          </p:nvPr>
        </p:nvSpPr>
        <p:spPr>
          <a:xfrm rot="5400000">
            <a:off x="4229100" y="570420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12" name="序号"/>
          <p:cNvSpPr txBox="1"/>
          <p:nvPr>
            <p:custDataLst>
              <p:tags r:id="rId16"/>
            </p:custDataLst>
          </p:nvPr>
        </p:nvSpPr>
        <p:spPr>
          <a:xfrm>
            <a:off x="4543425" y="562419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06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14" name="项标题"/>
          <p:cNvSpPr txBox="1"/>
          <p:nvPr>
            <p:custDataLst>
              <p:tags r:id="rId17"/>
            </p:custDataLst>
          </p:nvPr>
        </p:nvSpPr>
        <p:spPr>
          <a:xfrm>
            <a:off x="5334635" y="562419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学生权益保护与自我防护的实践案例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16" name="任意多边形: 形状 11"/>
          <p:cNvSpPr/>
          <p:nvPr>
            <p:custDataLst>
              <p:tags r:id="rId18"/>
            </p:custDataLst>
          </p:nvPr>
        </p:nvSpPr>
        <p:spPr>
          <a:xfrm rot="5400000">
            <a:off x="4229100" y="475551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18" name="序号"/>
          <p:cNvSpPr txBox="1"/>
          <p:nvPr>
            <p:custDataLst>
              <p:tags r:id="rId19"/>
            </p:custDataLst>
          </p:nvPr>
        </p:nvSpPr>
        <p:spPr>
          <a:xfrm>
            <a:off x="4543425" y="467550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20" name="项标题"/>
          <p:cNvSpPr txBox="1"/>
          <p:nvPr>
            <p:custDataLst>
              <p:tags r:id="rId20"/>
            </p:custDataLst>
          </p:nvPr>
        </p:nvSpPr>
        <p:spPr>
          <a:xfrm>
            <a:off x="5334635" y="467550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学生自我防护的具体方法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21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936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936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01</a:t>
            </a:r>
            <a:endParaRPr lang="en-US" altLang="zh-CN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51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学生权益保护的重要性</a:t>
            </a:r>
            <a:endParaRPr lang="zh-CN" altLang="en-US"/>
          </a:p>
        </p:txBody>
      </p:sp>
      <p:sp>
        <p:nvSpPr>
          <p:cNvPr id="104951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02</a:t>
            </a:r>
            <a:endParaRPr lang="en-US" altLang="zh-CN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6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学生的基本权利</a:t>
            </a:r>
            <a:endParaRPr lang="zh-CN" altLang="en-US"/>
          </a:p>
        </p:txBody>
      </p:sp>
      <p:sp>
        <p:nvSpPr>
          <p:cNvPr id="1049700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702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704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706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708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7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710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712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714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9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716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1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83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718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720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722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5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724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7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726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9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728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730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732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734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736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受教育权：接受教育的权利和义务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38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财产安全：保护个人财产不受侵犯的权利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40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身心健康：身心健康发展的权利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42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人格尊严：不受侮辱、歧视的权利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78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权益保护的意义</a:t>
            </a:r>
            <a:endParaRPr lang="zh-CN" altLang="en-US"/>
          </a:p>
        </p:txBody>
      </p:sp>
      <p:sp>
        <p:nvSpPr>
          <p:cNvPr id="1049784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86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88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保障学生的基本权利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790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92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94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促进学生的全面发展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796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98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800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维护学生的身心健康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802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804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806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增强学生的自我保护意识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84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权益保护的法律法规</a:t>
            </a:r>
            <a:endParaRPr lang="zh-CN" altLang="en-US"/>
          </a:p>
        </p:txBody>
      </p:sp>
      <p:sp>
        <p:nvSpPr>
          <p:cNvPr id="1049848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50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852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54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856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58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860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62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864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权益保护的法律程序和途径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866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违反权益保护的法律法规的后果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868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国家法律法规对学生权益的保护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870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地方性法律法规对学生权益的保护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91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学生自我防护的必要性</a:t>
            </a:r>
            <a:endParaRPr lang="zh-CN" altLang="en-US"/>
          </a:p>
        </p:txBody>
      </p:sp>
      <p:sp>
        <p:nvSpPr>
          <p:cNvPr id="104991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03</a:t>
            </a:r>
            <a:endParaRPr lang="en-US" altLang="zh-CN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5009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校园安全问题</a:t>
            </a:r>
            <a:endParaRPr lang="zh-CN" altLang="en-US"/>
          </a:p>
        </p:txBody>
      </p:sp>
      <p:sp>
        <p:nvSpPr>
          <p:cNvPr id="1050096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09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校园暴力：欺凌、性骚扰等行为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100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102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10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校园设施安全：电梯、消防等设备隐患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106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10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11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食品安全：食堂卫生、食品中毒等问题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112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11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11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网络安全：网络欺诈、个人信息泄露等风险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118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5015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网络安全问题</a:t>
            </a:r>
            <a:endParaRPr lang="zh-CN" altLang="en-US"/>
          </a:p>
        </p:txBody>
      </p:sp>
      <p:sp>
        <p:nvSpPr>
          <p:cNvPr id="105016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16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164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166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16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17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172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174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17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网络诈骗：学生需要提高警惕，避免上当受骗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017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网络暴力：学会拒绝网络暴力，维护个人尊严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018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18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184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186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18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19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192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194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19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网络安全意识培养：加强网络安全教育，提高自我防护能力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019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个人信息泄露：保护个人隐私，避免泄露个人信息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5023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自我防护意识的培养</a:t>
            </a:r>
            <a:endParaRPr lang="zh-CN" altLang="en-US"/>
          </a:p>
        </p:txBody>
      </p:sp>
      <p:sp>
        <p:nvSpPr>
          <p:cNvPr id="105024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24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244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246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24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25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252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254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25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了解常见的校园欺凌形式和应对方法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025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掌握基本的自救和呼救技巧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026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26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264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266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26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27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272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274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27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增强自我保护意识和能力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027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学会拒绝陌生人的邀请和请求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5031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学生权益保护的具体措施</a:t>
            </a:r>
            <a:endParaRPr lang="zh-CN" altLang="en-US"/>
          </a:p>
        </p:txBody>
      </p:sp>
      <p:sp>
        <p:nvSpPr>
          <p:cNvPr id="105032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04</a:t>
            </a:r>
            <a:endParaRPr lang="en-US" altLang="zh-CN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505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学校的管理制度</a:t>
            </a:r>
            <a:endParaRPr lang="zh-CN" altLang="en-US"/>
          </a:p>
        </p:txBody>
      </p:sp>
      <p:sp>
        <p:nvSpPr>
          <p:cNvPr id="1050504" name="弧形 58"/>
          <p:cNvSpPr/>
          <p:nvPr>
            <p:custDataLst>
              <p:tags r:id="rId2"/>
            </p:custDataLst>
          </p:nvPr>
        </p:nvSpPr>
        <p:spPr>
          <a:xfrm>
            <a:off x="8027409" y="2107805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506" name="弧形 57"/>
          <p:cNvSpPr/>
          <p:nvPr>
            <p:custDataLst>
              <p:tags r:id="rId3"/>
            </p:custDataLst>
          </p:nvPr>
        </p:nvSpPr>
        <p:spPr>
          <a:xfrm>
            <a:off x="838200" y="2107805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508" name="椭圆 22"/>
          <p:cNvSpPr/>
          <p:nvPr>
            <p:custDataLst>
              <p:tags r:id="rId4"/>
            </p:custDataLst>
          </p:nvPr>
        </p:nvSpPr>
        <p:spPr>
          <a:xfrm>
            <a:off x="8354477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510" name="椭圆 23"/>
          <p:cNvSpPr/>
          <p:nvPr>
            <p:custDataLst>
              <p:tags r:id="rId5"/>
            </p:custDataLst>
          </p:nvPr>
        </p:nvSpPr>
        <p:spPr>
          <a:xfrm>
            <a:off x="8724675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512" name="正文"/>
          <p:cNvSpPr txBox="1"/>
          <p:nvPr>
            <p:custDataLst>
              <p:tags r:id="rId6"/>
            </p:custDataLst>
          </p:nvPr>
        </p:nvSpPr>
        <p:spPr>
          <a:xfrm>
            <a:off x="8788472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加强学生教育和管理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50514" name="椭圆 24"/>
          <p:cNvSpPr/>
          <p:nvPr>
            <p:custDataLst>
              <p:tags r:id="rId7"/>
            </p:custDataLst>
          </p:nvPr>
        </p:nvSpPr>
        <p:spPr>
          <a:xfrm>
            <a:off x="6022769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516" name="椭圆 25"/>
          <p:cNvSpPr/>
          <p:nvPr>
            <p:custDataLst>
              <p:tags r:id="rId8"/>
            </p:custDataLst>
          </p:nvPr>
        </p:nvSpPr>
        <p:spPr>
          <a:xfrm>
            <a:off x="6392069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518" name="正文"/>
          <p:cNvSpPr txBox="1"/>
          <p:nvPr>
            <p:custDataLst>
              <p:tags r:id="rId9"/>
            </p:custDataLst>
          </p:nvPr>
        </p:nvSpPr>
        <p:spPr>
          <a:xfrm>
            <a:off x="6456763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建立学生申诉制度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520" name="椭圆 7"/>
          <p:cNvSpPr/>
          <p:nvPr>
            <p:custDataLst>
              <p:tags r:id="rId10"/>
            </p:custDataLst>
          </p:nvPr>
        </p:nvSpPr>
        <p:spPr>
          <a:xfrm>
            <a:off x="3691061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522" name="椭圆 9"/>
          <p:cNvSpPr/>
          <p:nvPr>
            <p:custDataLst>
              <p:tags r:id="rId11"/>
            </p:custDataLst>
          </p:nvPr>
        </p:nvSpPr>
        <p:spPr>
          <a:xfrm>
            <a:off x="4060360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524" name="正文"/>
          <p:cNvSpPr txBox="1"/>
          <p:nvPr>
            <p:custDataLst>
              <p:tags r:id="rId12"/>
            </p:custDataLst>
          </p:nvPr>
        </p:nvSpPr>
        <p:spPr>
          <a:xfrm>
            <a:off x="4125055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设立学生权益保护机构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50526" name="椭圆 5"/>
          <p:cNvSpPr/>
          <p:nvPr>
            <p:custDataLst>
              <p:tags r:id="rId13"/>
            </p:custDataLst>
          </p:nvPr>
        </p:nvSpPr>
        <p:spPr>
          <a:xfrm>
            <a:off x="1094284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528" name="椭圆 4"/>
          <p:cNvSpPr/>
          <p:nvPr>
            <p:custDataLst>
              <p:tags r:id="rId14"/>
            </p:custDataLst>
          </p:nvPr>
        </p:nvSpPr>
        <p:spPr>
          <a:xfrm>
            <a:off x="1463583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530" name="正文"/>
          <p:cNvSpPr txBox="1"/>
          <p:nvPr>
            <p:custDataLst>
              <p:tags r:id="rId15"/>
            </p:custDataLst>
          </p:nvPr>
        </p:nvSpPr>
        <p:spPr>
          <a:xfrm>
            <a:off x="1528278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制定学生权益保护政策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https://d.book118.com/798050010033006030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585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231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231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720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6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  <p:tag name="KSO_WM_TEMPLATE_THUMBS_INDEX" val="1、9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30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2"/>
  <p:tag name="KSO_WM_UNIT_INDEX" val="2"/>
  <p:tag name="KSO_WM_UNIT_LAYERLEVEL" val="1"/>
  <p:tag name="KSO_WM_UNIT_NOCLEAR" val="0"/>
  <p:tag name="KSO_WM_UNIT_PRESET_TEXT" val="YOUR  LOGO"/>
  <p:tag name="KSO_WM_UNIT_SUBTYPE" val="g"/>
  <p:tag name="KSO_WM_UNIT_TYPE" val="f"/>
  <p:tag name="KSO_WM_UNIT_VALUE" val="16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1"/>
  <p:tag name="KSO_WM_UNIT_INDEX" val="1"/>
  <p:tag name="KSO_WM_UNIT_LAYERLEVEL" val="1"/>
  <p:tag name="KSO_WM_UNIT_NOCLEAR" val="0"/>
  <p:tag name="KSO_WM_UNIT_PRESET_TEXT" val="20XX.XX.XX"/>
  <p:tag name="KSO_WM_UNIT_SUBTYPE" val="c"/>
  <p:tag name="KSO_WM_UNIT_TYPE" val="f"/>
  <p:tag name="KSO_WM_UNIT_VALUE" val="8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28"/>
</p:tagLst>
</file>

<file path=ppt/tags/tag218.xml><?xml version="1.0" encoding="utf-8"?>
<p:tagLst xmlns:p="http://schemas.openxmlformats.org/presentationml/2006/main">
  <p:tag name="KSO_WM_BEAUTIFY_FLAG" val="#wm#"/>
  <p:tag name="KSO_WM_SLIDE_ID" val="custom20230996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  <p:tag name="KSO_WM_TEMPLATE_THUMBS_INDEX" val="1、9"/>
</p:tagLst>
</file>

<file path=ppt/tags/tag21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1_1"/>
  <p:tag name="KSO_WM_UNIT_INDEX" val="1_1_1"/>
  <p:tag name="KSO_WM_UNIT_LAYERLEVEL" val="1_1_1"/>
  <p:tag name="KSO_WM_UNIT_SUBTYPE" val="d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1_2"/>
  <p:tag name="KSO_WM_UNIT_INDEX" val="1_1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2_1"/>
  <p:tag name="KSO_WM_UNIT_INDEX" val="1_2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2_2"/>
  <p:tag name="KSO_WM_UNIT_INDEX" val="1_2_2"/>
  <p:tag name="KSO_WM_UNIT_LAYERLEVEL" val="1_1_1"/>
  <p:tag name="KSO_WM_UNIT_SUBTYPE" val="d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3_1"/>
  <p:tag name="KSO_WM_UNIT_INDEX" val="1_3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3_2"/>
  <p:tag name="KSO_WM_UNIT_INDEX" val="1_3_2"/>
  <p:tag name="KSO_WM_UNIT_LAYERLEVEL" val="1_1_1"/>
  <p:tag name="KSO_WM_UNIT_SUBTYPE" val="d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4_1"/>
  <p:tag name="KSO_WM_UNIT_INDEX" val="1_4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4_2"/>
  <p:tag name="KSO_WM_UNIT_INDEX" val="1_4_2"/>
  <p:tag name="KSO_WM_UNIT_LAYERLEVEL" val="1_1_1"/>
  <p:tag name="KSO_WM_UNIT_SUBTYPE" val="d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6_1"/>
  <p:tag name="KSO_WM_UNIT_INDEX" val="1_6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6_2"/>
  <p:tag name="KSO_WM_UNIT_INDEX" val="1_6_2"/>
  <p:tag name="KSO_WM_UNIT_LAYERLEVEL" val="1_1_1"/>
  <p:tag name="KSO_WM_UNIT_SUBTYPE" val="d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5_1"/>
  <p:tag name="KSO_WM_UNIT_INDEX" val="1_5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5_2"/>
  <p:tag name="KSO_WM_UNIT_INDEX" val="1_5_2"/>
  <p:tag name="KSO_WM_UNIT_LAYERLEVEL" val="1_1_1"/>
  <p:tag name="KSO_WM_UNIT_SUBTYPE" val="d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6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241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244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300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3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3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3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3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3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3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3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3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3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3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3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3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3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3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3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3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3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3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3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3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3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3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3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3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3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3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3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3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3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3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3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3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3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3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3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3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3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3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3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3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3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3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3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3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3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3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3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3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3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3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3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3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355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3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3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3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3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3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3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3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3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3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3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3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7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7">
      <a:dk1>
        <a:sysClr val="windowText" lastClr="000000"/>
      </a:dk1>
      <a:lt1>
        <a:sysClr val="window" lastClr="FFFFFF"/>
      </a:lt1>
      <a:dk2>
        <a:srgbClr val="44546A"/>
      </a:dk2>
      <a:lt2>
        <a:srgbClr val="FDFAF5"/>
      </a:lt2>
      <a:accent1>
        <a:srgbClr val="F3BB28"/>
      </a:accent1>
      <a:accent2>
        <a:srgbClr val="D9C573"/>
      </a:accent2>
      <a:accent3>
        <a:srgbClr val="B6B679"/>
      </a:accent3>
      <a:accent4>
        <a:srgbClr val="94A87F"/>
      </a:accent4>
      <a:accent5>
        <a:srgbClr val="719985"/>
      </a:accent5>
      <a:accent6>
        <a:srgbClr val="4F8A8B"/>
      </a:accent6>
      <a:hlink>
        <a:srgbClr val="0563C1"/>
      </a:hlink>
      <a:folHlink>
        <a:srgbClr val="954F72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6"/>
        </a:soli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1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dirty="0" err="1" smtClean="0"/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14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微软雅黑</vt:lpstr>
      <vt:lpstr>Calibri Light</vt:lpstr>
      <vt:lpstr>宋体</vt:lpstr>
      <vt:lpstr>Office Theme</vt:lpstr>
      <vt:lpstr>学生权益保护与自我防护</vt:lpstr>
      <vt:lpstr>目录</vt:lpstr>
      <vt:lpstr>添加章节标题</vt:lpstr>
      <vt:lpstr>学生权益保护的重要性</vt:lpstr>
      <vt:lpstr>学生的基本权利</vt:lpstr>
      <vt:lpstr>权益保护的意义</vt:lpstr>
      <vt:lpstr>权益保护的法律法规</vt:lpstr>
      <vt:lpstr>学生自我防护的必要性</vt:lpstr>
      <vt:lpstr>校园安全问题</vt:lpstr>
      <vt:lpstr>网络安全问题</vt:lpstr>
      <vt:lpstr>自我防护意识的培养</vt:lpstr>
      <vt:lpstr>学生权益保护的具体措施</vt:lpstr>
      <vt:lpstr>学校的管理制度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2024-09-06T13:15:39.884</cp:lastPrinted>
  <dcterms:created xsi:type="dcterms:W3CDTF">2024-09-06T05:15:39Z</dcterms:created>
  <dcterms:modified xsi:type="dcterms:W3CDTF">2024-09-06T05:15:42Z</dcterms:modified>
</cp:coreProperties>
</file>