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81492-C125-4376-9FAD-2A0A4885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B1175-6952-412D-B2C9-1C4F4DFA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B9A6A-2116-4EC0-8B25-74CB5C8D0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153B8-9980-4CF3-9E4E-5BDBF662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0A103-DB68-4989-BA4A-978C2816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31B73-A361-42AE-BE12-14018D5A7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6A320-AA88-49CE-B630-9F5DEA88E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7724E-B78F-4CAA-9546-675DBECFC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8C657-A5FC-484B-BA28-9A631EA9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F34F-8ABE-4467-A36C-600C063E5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FFC91-376A-4939-9C2B-B6EA677FD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2036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大学生网上购物状况调查报告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大学生网上购物行为特征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大学生网上购物满意度评价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大学生网上购物存在问题分析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随着互联网技术的不断发展和普及，越来越多的大学生开始接触并使用网络购物。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互联网普及率的提高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诸如淘宝、京东、亚马逊等电商平台的兴起，为大学生提供了更加便捷、丰富的购物选择。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电商平台的崛起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现代大学生的消费观念逐渐转变，更加注重个性化、时尚化和便捷化，网上购物正好满足了这些需求。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消费观念的转变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分析大学生网上购物的特点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根据调查结果，分析大学生网上购物的特点，如购物偏好、消费习惯等。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探讨大学生网上购物存在的问题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结合调查结果和相关资料，探讨大学生在网上购物过程中遇到的问题，如商品质量、售后服务等。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了解大学生网上购物的现状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通过调查，掌握大学生网上购物的频率、消费金额、购物种类等方面的信息。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主要包括大学生的网上购物频率、消费金额、购物种类、购物平台选择、购物满意度等方面的内容。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采用问卷调查的方式，通过线上和线下两种渠道进行数据收集。同时，结合相关统计数据和文献资料进行分析。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全国范围内的大学生，包括不同年级、专业和地区的学生。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大多数大学生每月至少进行一次网上购物，其中部分学生甚至每周都会进行网购。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购物频率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大学生网上购物的消费水平呈现多样化，既有每次消费几十元的学生，也有每次消费几百元甚至上千元的学生。但总体来说，大部分学生的消费水平在100-300元之间。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消费水平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购物频率与消费水平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综合电商平台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如淘宝、京东等，商品种类丰富，价格相对透明，是大学生网上购物的主要选择。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品牌官网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部分学生倾向于在品牌官网上购买商品，以确保商品品质和售后服务。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社交电商平台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近年来兴起的社交电商平台也逐渐成为大学生购物的选择之一，如微信小程序、抖音等。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购物平台选择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服装鞋帽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大学生在网上购买最多的商品种类是服装鞋帽，包括日常穿着、运动装备等。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数码产品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手机、电脑、平板等数码产品也是大学生网购的热门选择。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美妆个护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随着美妆个护市场的不断扩大，越来越多的大学生开始在网上购买化妆品和护肤品。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食品零食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方便快捷的网购方式也促使部分大学生选择在网上购买食品零食。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购物种类与偏好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大学生网上购物行为特征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大多数大学生通过搜索引擎，如百度、谷歌等，寻找所需商品信息和购物网站。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部分大学生通过社交媒体平台，如微信、微博等，获取商品推荐和购物信息。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朋友推荐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口碑传播在大学生群体中影响较大，朋友间的推荐是获取信息的重要途径。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信息获取途径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商品比较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大学生在购物前会对不同品牌、型号的商品进行比较，关注性价比和评价。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由于经济来源有限，大学生对商品价格较为敏感，会关注优惠活动和促销信息。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大学生购物决策时间相对较短，通常会在一周内完成购买决策。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大学生偏好使用支付宝、微信支付等第三方支付方式，方便快捷且安全可靠。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大多数大学生选择快递配送，对于急需商品可能会选择更快的配送方式，如当日达或次日达。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自提服务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部分大学生会选择到附近自提点提取商品，以节省配送时间和费用。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支付方式与配送选择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https://d.book118.com/798052036075006046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2024-09-27T12:14:20.557</cp:lastPrinted>
  <dcterms:created xsi:type="dcterms:W3CDTF">2024-09-27T04:14:20Z</dcterms:created>
  <dcterms:modified xsi:type="dcterms:W3CDTF">2024-09-27T04:14:22Z</dcterms:modified>
</cp:coreProperties>
</file>