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5AF99C-38DC-4D94-914C-47B3169F5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E5D7C-2581-4BA8-BFC5-D228FCA03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13E14-050D-43C7-8A61-7F3CDE22E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2D3695-2909-4815-8FBB-B270F5D01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5C2A5F-DA6A-43FC-877B-DB94C6A96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453419-2FB9-4FC6-B252-43A3CCF3B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B6DB5A-A58A-48B9-A34D-07F7B9751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2B6F9-0183-469A-8852-DFB8417F9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B8E90F-14E4-4034-B124-7CE8970FE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C4CA0-26E4-4849-AD7F-49970B343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B8FDC-1F7B-4A16-B499-3D999DDA1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5300503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双变量回归模型的理论基础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双变量回归模型的建立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模型的检验和评估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模型的优化和改进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随着社会和经济的发展，数据量不断增加，数据之间的关系也越来越复杂。双变量回归模型作为一种重要的统计分析方法，被广泛应用于探索两个变量之间的因果关系。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在许多领域，如经济学、金融学、生物统计学等，双变量回归模型都发挥着重要的作用。通过对两个变量之间关系的建模和分析，可以更好地理解数据背后的规律和机制。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双变量回归模型虽然被广泛应用，但仍然存在一些问题和挑战。本研究旨在深入探讨双变量回归模型的原理、方法和应用，以期为相关领域的研究提供更准确、可靠的模型支持。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通过对双变量回归模型的深入研究，可以更好地理解数据之间的关系和规律，为相关领域的决策提供科学依据。同时，本研究也有助于推动双变量回归模型的发展和完善，为未来的研究提供更多的思路和方法。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双变量回归模型的理论基础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线性回归模型是一种预测模型，用于描述因变量与一个或多个自变量之间的线性关系。在双变量回归模型中，因变量与两个自变量之间存在线性关系。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线性回归模型的一般形式为：Y = β0 + β1X1 + β2X2 + ε，其中Y是因变量，X1和X2是自变量，β0、β1和β2是回归系数，ε是误差项。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线性回归模型的定义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最小二乘法是一种数学优化技术，用于估计回归系数，使得因变量的观测值与预测值之间的残差平方和最小化。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最小二乘法的原理是通过最小化误差的平方和来找到最佳函数匹配，从而得到最准确的预测。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最小二乘法原理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双变量线性回归模型的假设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线性关系假设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自变量与因变量之间存在线性关系，即因变量的变化可以用自变量的线性组合来解释。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无异方差性假设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误差项的方差应该相等且恒定，即误差项的方差不随自变量或因变量的值的变化而变化。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无多重共线性假设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自变量之间不存在多重共线性，即自变量之间没有高度的相关性，各自独立地影响因变量。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无自相关假设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误差项之间应该相互独立，即误差项之间没有相关性。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双变量回归模型的建立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影响因变量的变量，通常表示为X。在双变量回归模型中，自变量可以是定量或定性变量。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因变量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被影响的变量，通常表示为Y。在双变量回归模型中，因变量通常是定量的。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自变量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确定自变量和因变量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收集与自变量和因变量相关的数据，确保数据的准确性和完整性。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对数据进行清洗、缺失值处理、异常值处理等，以确保数据的质量和可靠性。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数据收集和处理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模型参数的估计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通过最小化预测值与实际值之间的平方误差，来估计模型参数。这种方法在双变量回归模型中常用。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最小二乘法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通过迭代计算损失函数的梯度，逐步更新模型参数，以最小化损失函数。这种方法在大数据集和复杂模型中常用。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梯度下降法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模型的检验和评估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https://d.book118.com/798053005031006026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2024-09-03T07:24:25.395</cp:lastPrinted>
  <dcterms:created xsi:type="dcterms:W3CDTF">2024-09-02T23:24:25Z</dcterms:created>
  <dcterms:modified xsi:type="dcterms:W3CDTF">2024-09-02T23:24:27Z</dcterms:modified>
</cp:coreProperties>
</file>