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E1ED8-5B21-48C5-BAAC-2E3BAEBC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E3CD-AF5F-4DFA-BEAE-E083C088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6539F-1C73-49BA-B729-880D6D1B5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79C20-73F7-4CD9-8E16-FBCF0BCA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58050-8959-46EF-99A4-F68F17B5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FC57E-BD66-44ED-A5C2-69DDD9B3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58CE5-6E3A-4657-B6C0-81A631B9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89402-1705-4046-9FA0-98321807A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1889B-8F98-41DE-BC44-BE2F6C9FD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193F2-23D8-47BA-971B-1953FDD9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409F9-E204-4588-B2FE-36B11894C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53053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项目四总账管理系统初始化实验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实验环境与准备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系统初始化流程演示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常见问题分析与解决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掌握总账管理系统初始化的基本流程和操作方法。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理解总账管理系统初始化的重要性和必要性。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通过对总账管理系统初始化的实验操作，提高学生的实践能力和解决问题的能力。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随着企业规模的扩大和业务量的增加，手工处理总账的方式已经无法满足企业的需求，因此需要引入总账管理系统来提高处理效率和准确性。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总账管理系统是企业财务管理的重要组成部分，它能够帮助企业实现财务数据的集中管理、分析和监控，提高企业的财务管理水平和决策效率。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90" b="689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在进行总账管理系统初始化之前，需要对企业的财务业务流程进行全面的了解和梳理，以确保初始化工作的顺利进行。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通过对实验数据的分析和比较，验证总账管理系统初始化的正确性和有效性。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完成总账管理系统的初始化工作，包括建立账套、设置会计科目、录入期初余额等。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掌握总账管理系统的基本功能和操作方法，能够熟练地进行日常账务处理。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总账管理系统概述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总账管理系统是企业资源规划（ERP）的核心组成部分，专注于企业财务数据的整合、处理、分析和报告。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初始化实验是对总账管理系统进行初次设置和配置的过程，以确保系统能够正常运行并满足企业财务管理的需求。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总账管理系统定义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初始化实验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录入、修改、删除和查询会计凭证，实现凭证的全程管理和控制。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账簿管理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生成各类会计账簿，如总账、明细账、日记账等，提供灵活的查询和打印功能。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自动生成各类财务报表，如资产负债表、利润表、现金流量表等，支持自定义报表格式。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提供财务分析工具和指标，帮助企业进行财务决策和预测。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总账管理系统功能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与银行系统关系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总账管理系统可与银行系统对接，实现银企直连，方便企业进行银行对账和资金管理。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与税务系统关系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总账管理系统可与税务系统连接，实现自动报税和税务筹划，提高企业税务处理效率。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与业务系统关系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总账管理系统与企业的业务系统（如采购、销售、库存等）紧密集成，实现业务数据与财务数据的实时传递和共享。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总账管理系统与其他系统关系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实验环境与准备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实验环境配置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硬盘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Intel Core i5-8250U，1.6GHz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256GB SSD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 10 专业版 64位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8GB DDR4 2400MHz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14英寸LED背光，分辨率1920x1080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准备实验所需数据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从公司财务部门获取历史交易数据、科目余额表、凭证模板等。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数据导入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将准备好的数据导入总账管理系统，包括科目余额初始化、凭证录入等。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数据校验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对导入的数据进行校验，确保数据的准确性和完整性。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数据准备与导入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https://d.book118.com/798053053004006042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2024-09-20T23:24:47.541</cp:lastPrinted>
  <dcterms:created xsi:type="dcterms:W3CDTF">2024-09-20T15:24:47Z</dcterms:created>
  <dcterms:modified xsi:type="dcterms:W3CDTF">2024-09-20T15:24:49Z</dcterms:modified>
</cp:coreProperties>
</file>