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13F52-090E-452D-871C-31AAF4ECA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581EC-0B9B-4F45-9301-CFFC0A8F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85313-62FD-4E7D-B245-8911130B6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F20F8-3059-4F81-BE2F-BC19CE5D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E4CC1-78A7-4EF5-B3E3-7297C6B6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71A74-AB53-4C3D-BC72-3E262D3C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CEFF1-8D5E-47C3-BE07-A162BD33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0C15F-B4AD-4475-8D00-B56D902FC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6AD1E-D539-47ED-B878-E20DADDFF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FE184-53B7-4463-8648-8E8C2D2A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F0062-214C-4007-B89D-78AFE7FD3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4046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4S店年终工作总结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经营业绩总结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对4S店过去一年的销售业绩、客户服务、售后服务、市场营销等方面进行全面回顾和总结。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通过对过去一年工作的反思，找出存在的问题和不足，为下一年度的工作提供改进方向。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展望未来的发展计划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基于过去一年的工作成果和存在的问题，制定下一年度的发展计划和目标。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389" r="9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汇报本年度4S店的销售业绩，包括销售额、销售量、客户满意度等关键指标。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总结本年度4S店在客户服务方面的表现，包括售前咨询、售中服务、售后支持等方面的工作。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分析本年度4S店在售后服务方面的表现，包括维修质量、维修效率、客户投诉处理等方面的工作。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评估本年度4S店在市场营销方面的表现，包括广告投放、促销活动、品牌宣传等方面的工作。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经营业绩总结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销售额稳步增长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在过去的一年中，我们店的销售额实现了稳步增长，与去年同期相比增长了20%，这主要得益于我们销售团队的努力和有效的市场策略。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在销售额增长的同时，我们也实现了利润率的提升。通过精细化管理、降低运营成本等措施，我们的利润率比去年同期提高了10%。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高端产品占比增加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我们店在高端产品上的销售占比也有所增加，这表明我们的客户对高品质的汽车产品和服务有更高的需求，也为我们店未来的发展提供了更多的机会。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销售额与利润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我们一直致力于提升客户服务质量，通过加强员工培训、优化服务流程等措施，我们的客户服务满意度得到了显著的提升。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客户回访制度完善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我们建立了完善的客户回访制度，定期与客户进行沟通，了解他们的需求和反馈，及时解决问题，从而提高了客户的忠诚度和满意度。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投诉处理及时有效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针对客户的投诉和建议，我们建立了快速响应机制，确保问题能够得到及时有效的处理。在过去的一年中，我们的投诉处理率达到了100%，得到了客户的高度认可。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品牌影响力增强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通过加大品牌宣传力度、提高产品和服务质量等措施，我们店的品牌影响力得到了显著的增强，吸引了更多的潜在客户。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市场份额扩大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在过去的一年中，我们店的市场份额也得到了扩大。根据市场调研数据，我们的市场占有率比去年同期提高了5%，这表明我们在市场竞争中取得了优势地位。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为了保持市场竞争优势，我们对竞争对手进行了深入的分析和研究。通过了解他们的产品和服务特点、价格策略等信息，我们制定了更加有效的市场策略，进一步扩大了市场份额。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售后服务总结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本年度维修业务量较去年有显著提升，其中常规保养业务量增长XX%，事故维修业务量增长XX%。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维修业务量增长情况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本年度售后服务总产值达到XX万元，完成年初制定的产值目标的XX%，较去年增长XX%。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产值完成情况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成功拓展了多个高端车型的维修业务，提高了维修产值和客户满意度。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业务拓展情况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维修业务量与产值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本年度配件销售额达到XX万元，完成年初制定的销售目标的XX%，较去年增长XX%。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配件销售额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畅销配件品种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本年度畅销配件主要包括机油、滤清器、刹车片等常规保养配件，以及部分高端车型的专用配件。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通过加强库存管理和优化采购策略，有效降低了库存成本和滞销配件比例。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配件销售情况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本年度共收到客户投诉XX起，主要涉及维修质量、服务态度等方面。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投诉数量及类型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针对客户投诉，我们及时采取了相应的处理措施，包括与客户沟通解释、返工维修、赔偿等，最终成功解决了所有投诉问题。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处理措施及结果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从客户投诉中，我们深刻认识到提高服务质量和加强员工培训的重要性。未来，我们将继续加强服务流程管理和员工技能培训，提高客户满意度和忠诚度。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经验教训及改进措施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客户投诉处理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营销活动总结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活动策划与执行过程中，销售、市场、售后等部门紧密合作，确保活动的顺利进行和客户的满意度。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在过去的一年中，我们成功策划并执行了包括新车发布会、试驾活动、节假日促销等在内的多种营销活动，旨在提升品牌知名度和吸引潜在客户。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创新性营销手段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积极尝试线上直播、短视频等新媒体营销手段，拓宽了营销渠道，提高了活动的参与度和影响力。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667" r="31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https://d.book118.com/798054046135006027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2024-09-05T23:51:53.286</cp:lastPrinted>
  <dcterms:created xsi:type="dcterms:W3CDTF">2024-09-05T15:51:53Z</dcterms:created>
  <dcterms:modified xsi:type="dcterms:W3CDTF">2024-09-05T15:51:55Z</dcterms:modified>
</cp:coreProperties>
</file>