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203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4994E1-5E88-4EBC-92EE-23DFDEEA8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94154A-D299-4489-941A-E3FBAB879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B17EF1-8FAD-45C4-BF3E-034F19EE9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BB199A-C805-4EB1-933E-1DEDBAE0E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94719A-1A8C-4E24-AE1D-FF594B9F00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DBAA31-2DE2-4EF0-8B68-A4426849EB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F19BEB-9F6A-49B4-BFA5-18EEBC678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03FABC-0E31-418C-BDAC-E7F4A1FC3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328342-D72C-4DB2-8AC7-37BBBE117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37EF0-D4FB-4753-BB71-8439E1E74A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719DDB-9160-45B1-8753-E646238B8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14" Type="http://schemas.openxmlformats.org/officeDocument/2006/relationships/tags" Target="../tags/tag182.xml" /><Relationship Id="rId15" Type="http://schemas.openxmlformats.org/officeDocument/2006/relationships/tags" Target="../tags/tag183.xml" /><Relationship Id="rId16" Type="http://schemas.openxmlformats.org/officeDocument/2006/relationships/tags" Target="../tags/tag184.xml" /><Relationship Id="rId17" Type="http://schemas.openxmlformats.org/officeDocument/2006/relationships/tags" Target="../tags/tag18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5404711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通过体育教育培养学生的动手创作能力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206625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体育教育在培养学生动手创作能力中的重要性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940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如何通过体育教育培养学生的动手创作能力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482330" y="329057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体育教育培养学生动手创作能力的案例分析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216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3775710" y="530542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如何评估体育教育在培养学生动手创作能力方面的效果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/>
          <p:nvPr>
            <p:custDataLst>
              <p:tags r:id="rId14"/>
            </p:custDataLst>
          </p:nvPr>
        </p:nvCxnSpPr>
        <p:spPr>
          <a:xfrm flipH="1">
            <a:off x="3509259" y="485580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913245" y="528637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如何进一步完善体育教育在培养学生动手创作能力方面的措施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/>
          <p:nvPr>
            <p:custDataLst>
              <p:tags r:id="rId17"/>
            </p:custDataLst>
          </p:nvPr>
        </p:nvCxnSpPr>
        <p:spPr>
          <a:xfrm flipH="1">
            <a:off x="6647226" y="483684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体育教育在培养学生动手创作能力中的重要性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体育教育能够提高学生的动手能力</a:t>
            </a:r>
            <a:endParaRPr lang="zh-CN" altLang="en-US"/>
          </a:p>
        </p:txBody>
      </p:sp>
      <p:sp>
        <p:nvSpPr>
          <p:cNvPr id="104889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00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2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体育教育可以培养学生的实践操作能力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6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8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体育教育可以培养学生的创新思维和创造力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12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体育教育可以培养学生的团队合作能力和沟通能力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8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体育教育可以培养学生的自信心和自我挑战精神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体育教育能够激发学生的创造力</a:t>
            </a:r>
            <a:endParaRPr lang="zh-CN" altLang="en-US"/>
          </a:p>
        </p:txBody>
      </p:sp>
      <p:sp>
        <p:nvSpPr>
          <p:cNvPr id="104896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体育教育可以培养学生的实践能力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体育教育可以培养学生的创新思维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体育教育可以激发学生的想象力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体育教育可以培养学生的团队协作能力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体育教育能够培养学生的团队协作能力</a:t>
            </a:r>
            <a:endParaRPr lang="zh-CN" altLang="en-US"/>
          </a:p>
        </p:txBody>
      </p:sp>
      <p:sp>
        <p:nvSpPr>
          <p:cNvPr id="1049034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体育教育可以培养学生的创新能力，让学生学会思考和创新，共同解决问题。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4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体育教育可以培养学生的领导能力，让学生学会组织和协调团队，共同完成目标。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体育教育可以培养学生的沟通能力，让学生学会与他人交流，共同解决问题。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体育教育可以培养学生的团队协作能力，让学生学会与他人合作，共同完成任务。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10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如何通过体育教育培养学生的动手创作能力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注重实践操作，提高学生的动手能力</a:t>
            </a:r>
            <a:endParaRPr lang="zh-CN" altLang="en-US"/>
          </a:p>
        </p:txBody>
      </p:sp>
      <p:sp>
        <p:nvSpPr>
          <p:cNvPr id="1049140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4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体育教育中注重实践操作的重要性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148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0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154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体育教育中如何培养学生的动手能力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8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0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实践操作与动手能力的关系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164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6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8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170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实践操作在体育教育中的具体应用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创新教学方式，激发学生的创造力</a:t>
            </a:r>
            <a:endParaRPr lang="zh-CN" altLang="en-US"/>
          </a:p>
        </p:txBody>
      </p:sp>
      <p:sp>
        <p:nvSpPr>
          <p:cNvPr id="1049212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6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采用多样化的教学方法，如游戏、竞赛、合作等，激发学生的学习兴趣和参与度。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220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2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26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鼓励学生自主探索和尝试，培养学生的创新意识和实践能力。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130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提供丰富的教学资源和工具，如体育器材、手工材料等，帮助学生实现创意和想法。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36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42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设立奖励机制，鼓励学生积极参与创新活动，提高学生的自信心和成就感。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开展团队项目，培养学生的团队协作能力</a:t>
            </a:r>
            <a:endParaRPr lang="zh-CN" altLang="en-US"/>
          </a:p>
        </p:txBody>
      </p:sp>
      <p:sp>
        <p:nvSpPr>
          <p:cNvPr id="1049284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0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团队项目的评价：对学生的表现进行评价，表扬优秀团队和个人，激发学生的积极性和创造力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4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团队项目的实施：制定合理的比赛规则和评分标准，鼓励学生积极参与和合作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团队项目的选择：选择适合学生年龄和体能的团队项目，如篮球、足球、排球等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团队项目的重要性：培养学生的团队协作能力，提高学生的沟通和合作能力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3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体育教育培养学生动手创作能力的案例分析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https://d.book118.com/798054047110006031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3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2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0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通过体育教育培养学生的动手创作能力</vt:lpstr>
      <vt:lpstr>目录</vt:lpstr>
      <vt:lpstr>体育教育在培养学生动手创作能力中的重要性</vt:lpstr>
      <vt:lpstr>体育教育能够提高学生的动手能力</vt:lpstr>
      <vt:lpstr>体育教育能够激发学生的创造力</vt:lpstr>
      <vt:lpstr>体育教育能够培养学生的团队协作能力</vt:lpstr>
      <vt:lpstr>如何通过体育教育培养学生的动手创作能力</vt:lpstr>
      <vt:lpstr>注重实践操作，提高学生的动手能力</vt:lpstr>
      <vt:lpstr>创新教学方式，激发学生的创造力</vt:lpstr>
      <vt:lpstr>开展团队项目，培养学生的团队协作能力</vt:lpstr>
      <vt:lpstr>体育教育培养学生动手创作能力的案例分析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2024-09-08T16:49:49.036</cp:lastPrinted>
  <dcterms:created xsi:type="dcterms:W3CDTF">2024-09-08T08:49:49Z</dcterms:created>
  <dcterms:modified xsi:type="dcterms:W3CDTF">2024-09-08T08:49:51Z</dcterms:modified>
</cp:coreProperties>
</file>