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487AE-CF31-4857-9E42-CAFAAD77F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21DF5-E89D-49DA-9ECF-F0A5D1EB2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BEDC4-0C1B-4CD1-8252-723F25600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4C029-DBEC-464A-BF42-EE100D35E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D3B8B-DFC0-44C3-A597-DB0FAE5DE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3B44EA-1E5D-4091-8A12-48FD2AF1F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85103A-4993-4F3B-BE6F-41ECE7BA9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73924-9238-43AD-BD5F-4CA063607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2B7C9-C7A3-4EFB-B10C-C8D32ECAA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00598-3292-4434-9FF6-150EEE361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8C310-F299-4218-914B-D0699F092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56020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眩晕气血亏虚护理查房的ppt课件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眩晕气血亏虚概述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眩晕气血亏虚的护理评估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眩晕气血亏虚的护理措施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眩晕气血亏虚的日常护理建议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眩晕气血亏虚护理查房总结与展望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眩晕气血亏虚概述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67" r="95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725" r="387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986" r="89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眩晕气血亏虚是指因气血不足导致的眩晕症状，表现为头晕、目眩、乏力、心悸等。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患者常感到头部昏沉，眼前发黑，身体虚弱，容易疲劳，心悸气短，失眠多梦等。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多由慢性疾病、营养不良、久病不愈、年老体弱等因素导致气血不足，无法滋养脑窍，引发眩晕。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气血亏虚导致脑窍失养，清窍不宁，引发眩晕。同时，气血不足也会影响脏腑功能，导致脏腑功能失调，加重眩晕症状。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需与其他原因引起的眩晕进行鉴别，如椎基底动脉供血不足、美尼尔病等。鉴别要点在于患者的症状、体征及实验室检查结果的综合分析。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根据患者症状、体征及实验室检查结果进行综合判断。通常表现为气血不足、脑窍失养的症状，如头晕、目眩、乏力、心悸等，同时排除其他原因引起的眩晕。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眩晕气血亏虚的护理评估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评估患者的年龄，了解是否为高发人群。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评估患者的性别，了解不同性别患者的发病情况。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了解患者是否有高血压、糖尿病等基础疾病，评估其对眩晕的影响。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评估患者眩晕的严重程度，了解其影响生活和工作的程度。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眩晕程度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发作频率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了解患者是否有头痛、恶心、呕吐等伴随症状，评估其与眩晕的关联。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了解患者眩晕发作的频率，评估其病情的稳定性。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患者症状评估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对疾病的认识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对治疗的认知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对护理的认知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340" b="2334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0536" b="3053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患者认知情况评估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了解患者对眩晕气血亏虚的认识程度，评估其认知情况。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了解患者对治疗方法和药物的认识程度，评估其治疗依从性。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了解患者对护理措施的认识程度，评估其自我护理能力。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眩晕气血亏虚的护理措施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https://d.book118.com/798056020031006025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2024-09-01T18:02:24.396</cp:lastPrinted>
  <dcterms:created xsi:type="dcterms:W3CDTF">2024-09-01T10:02:24Z</dcterms:created>
  <dcterms:modified xsi:type="dcterms:W3CDTF">2024-09-01T10:02:26Z</dcterms:modified>
</cp:coreProperties>
</file>