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FE55E-3871-478F-AD8F-B70CB0B35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093E5-19D9-422B-B84C-AFC0425F8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5CADD-643E-452B-A9B2-1DB328F35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68281-CBAC-4E8A-B89E-4D28C02E4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12CD7C-4D70-4E98-8CE0-3544BAE78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F5469F-DA44-4193-A705-9CB6CB65B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D0B2FF-5A73-4921-A67E-70D6BDDAE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72C66-EA54-4E18-B32E-D53FE97BD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1C818E-49CD-4894-9B94-4B2C99E44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D7A83-DBC7-4E57-84C5-B8600B7CA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0AB87-EFCC-4B58-85D2-D76CF1699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5605406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80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重卡行业发展前景与机遇展望报告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重卡行业概述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重卡行业发展现状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重卡行业市场预测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重卡行业面临的机遇与挑战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重卡行业投资策略与建议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重卡行业概述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019" r="370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532" r="105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重型卡车是指总质量超过3500千克的卡车，主要用于货物运输。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重卡定义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根据用途和结构，重卡可以分为牵引车、自卸车、载货车、专用车等类型。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重卡定义与分类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重卡行业规模与特点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重卡行业市场规模庞大，随着物流业的快速发展和货物运输量的增长，市场需求持续扩大。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重卡行业具有技术含量高、资本密集、市场竞争激烈等特点，同时对能源消耗和环境保护也有较高要求。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重卡行业经历了从计划经济到市场经济的转型，技术水平和产品质量得到了大幅提升。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未来重卡行业将朝着智能化、电动化、轻量化、环保化等方向发展，同时市场竞争格局也将发生变化。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重卡行业历史与发展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重卡行业发展现状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全球重卡行业发展现状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3656692"/>
            <a:ext cx="3286271" cy="490334"/>
            <a:chOff x="1094842" y="3656692"/>
            <a:chExt cx="3286271" cy="490334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市场规模持续扩大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138418" y="4258816"/>
            <a:ext cx="3286271" cy="1875094"/>
            <a:chOff x="1138418" y="4258816"/>
            <a:chExt cx="3286271" cy="1875094"/>
          </a:xfrm>
        </p:grpSpPr>
        <p:sp>
          <p:nvSpPr>
            <p:cNvPr id="30" name="TextBox 30"/>
            <p:cNvSpPr txBox="1"/>
            <p:nvPr/>
          </p:nvSpPr>
          <p:spPr>
            <a:xfrm>
              <a:off x="1138418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随着全球经济的复苏，物流运输需求不断增长，重卡市场呈现出稳步增长态势。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4472363" y="3656692"/>
            <a:ext cx="3286271" cy="490334"/>
            <a:chOff x="4472363" y="3656692"/>
            <a:chExt cx="3286271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4472363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区域分布不均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15940" y="4258816"/>
            <a:ext cx="3286271" cy="1875094"/>
            <a:chOff x="4515940" y="4258816"/>
            <a:chExt cx="3286271" cy="1875094"/>
          </a:xfrm>
        </p:grpSpPr>
        <p:sp>
          <p:nvSpPr>
            <p:cNvPr id="34" name="TextBox 34"/>
            <p:cNvSpPr txBox="1"/>
            <p:nvPr/>
          </p:nvSpPr>
          <p:spPr>
            <a:xfrm>
              <a:off x="4515940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北美、欧洲等发达地区由于基础设施完善、物流运输需求稳定，重卡市场相对成熟；而亚太、非洲等地区由于经济快速发展，基础设施建设不断加强，重卡市场潜力巨大。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850924" y="3656692"/>
            <a:ext cx="3264661" cy="490334"/>
            <a:chOff x="7850924" y="3656692"/>
            <a:chExt cx="3264661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850924" y="3656692"/>
              <a:ext cx="326466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技术进步推动市场发展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94501" y="4258816"/>
            <a:ext cx="3286271" cy="1875094"/>
            <a:chOff x="7894501" y="4258816"/>
            <a:chExt cx="3286271" cy="1875094"/>
          </a:xfrm>
        </p:grpSpPr>
        <p:sp>
          <p:nvSpPr>
            <p:cNvPr id="38" name="TextBox 38"/>
            <p:cNvSpPr txBox="1"/>
            <p:nvPr/>
          </p:nvSpPr>
          <p:spPr>
            <a:xfrm>
              <a:off x="7894501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随着排放标准日益严格和智能化技术的应用，重卡行业正经历着技术升级和产品换代，为市场发展注入新的动力。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市场规模居世界前列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中国作为全球最大的重卡市场，近年来销量持续保持增长，市场份额稳步提升。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政策支持力度加大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国家对物流运输行业的政策支持力度不断加大，为重卡市场的发展提供了有力保障。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随着市场的逐步开放和技术的不断进步，国内重卡企业竞争日趋激烈，产品品质和服务水平不断提升。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中国重卡行业发展现状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重卡行业市场格局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随着技术的不断发展，一些新兴企业凭借技术创新和商业模式变革，逐渐在重卡市场上获得一席之地，对传统巨头构成一定挑战。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新进入者挑战传统巨头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全球重卡市场主要由几家大型企业主导，如戴姆勒、东风汽车、中国重汽等。这些企业在技术、品牌、服务等方面具有较强优势，占据了较大的市场份额。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市场份额集中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不同地区的重卡市场需求和竞争格局存在较大差异，企业需根据不同市场的特点制定相应的营销策略。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区域市场差异化明显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智能化技术的应用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自动驾驶、车联网等智能化技术的应用，提升了重卡的运输效率和安全性，成为行业发展的重要趋势。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新材料和新工艺的应用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轻量化材料、先进制造工艺等的应用，提高了重卡的性能和品质，为市场发展注入了新的活力。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排放标准升级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随着环保意识的提高和排放标准的日益严格，重卡行业正加速向低碳化、清洁化方向发展。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重卡行业技术发展现状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重卡行业市场预测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https://d.book118.com/798056054063006023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2024-08-30T01:20:38.248</cp:lastPrinted>
  <dcterms:created xsi:type="dcterms:W3CDTF">2024-08-29T17:20:38Z</dcterms:created>
  <dcterms:modified xsi:type="dcterms:W3CDTF">2024-08-29T17:20:40Z</dcterms:modified>
</cp:coreProperties>
</file>