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0795B-9839-435C-AA9F-0381C2D73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5D7FC-A44D-4191-A0B5-86A9F1108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85DCB-144C-49FB-B72A-B6CD5AA05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36C28-7FD8-4B96-9D10-665E22A37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090F7C-6063-444F-9B88-BADD5AB23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BEC52-5D63-431A-9A23-0028E0137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5D5885-24D6-4732-AD30-D0BAF28EC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9CEB0-860D-4404-80B3-A18719708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12509-AE7C-4AA5-970D-452611A92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DDC3F-42E7-498E-B23C-D026FEE4F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50827-6C7A-4F7E-8C7E-B39E49C04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57067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机器人等级考试二级知识点串讲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机械结构与运动控制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传感器与感知技术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编程与算法基础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机器人操作系统与软件平台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实践项目：搭建简易机器人并编程控制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机器人是一种能够自动执行任务的机器系统。它可以接受人类指挥，也可以运行预先编排的程序，也可以根据以人工智能技术制定的原则纲领行动。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机器人的应用环境，国际上的机器人专家，将机器人分为2类，工业机器人和特种机器人；根据机器人所应用的行业，可将机器人分为：工业机器人、农业机器人、家用机器人、医用机器人、服务型机器人、空间机器人、水下机器人、军用机器人、排险救灾机器人、娱乐机器人、无人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7889" b="78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第一代机器人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示教再现型机器人，主要由机器手控制器和示教盒组成，可按预先引导动作记录下信息重复再现执行。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第二代机器人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感觉型机器人，如装有视觉、听觉、触觉传感器的工业机器人，能精确识别工作对象和实际环境，并能通过感觉反馈信息对动作进行修正，以保证工作的质量。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第三代机器人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智能型机器人，具有感知、理解、推理、判断等智能活动，能进行复杂的决策。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军事领域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军用机器人在军事领域中有着广泛的应用前景，如侦察、运输、布雷、扫雷、进攻、防守以及保障等方面。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服务型机器人在服务领域的应用越来越广泛，如餐厅服务员、导游讲解员等。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空间机器人在空间探索和开发中具有重要的作用，如空间探测、空间运输等。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工业机器人在工业生产中能代替人做某些单调、频繁和重复的长时间作业，或是危险、恶劣环境下的作业。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医用机器人在医疗领域的应用前景非常广阔，如手术机器人、康复机器人、护理机器人等。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水下领域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水下机器人在水下环境中的应用具有独特的优势，如水下探测、水下作业等。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机械结构与运动控制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通过刚性构件连接形成的系统，实现运动的传递和变换。具有结构简单、运动可靠的特点。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连杆机构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齿轮机构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958" r="3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通过凸轮轮廓与从动件之间的接触或摩擦来传递运动和动力。适用于实现复杂的运动规律。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利用齿轮的啮合来传递运动和动力，具有传动效率高、结构紧凑的优点。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机械结构类型及特点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闭环控制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控制器根据输入信号和输出信号的差值（误差信号）产生控制作用，能够自动纠正误差，提高精度和稳定性。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结合开环和闭环控制的优点，同时利用输入信号和误差信号产生控制作用，进一步提高系统性能。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开环控制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控制器根据输入信号直接产生控制作用，不检测输出信号。简单、经济，但精度和稳定性较差。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运动控制原理与方法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31" r="20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典型机械结构案例分析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工业机器人手臂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采用连杆机构和关节轴承等结构，实现多自由度的灵活运动，满足复杂作业需求。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自动化生产线传送带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通过齿轮、链条等传动机构，实现传送带的匀速、变速运动，提高生产效率。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智能家居窗帘系统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运用电机驱动、连杆传动等原理，实现窗帘的自动开关和调节功能，提升家居智能化水平。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传感器与感知技术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通过物理接触来检测环境信息，如压力、温度和湿度等。例如，温度传感器利用热敏电阻或热电偶测量温度。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接触式传感器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无需物理接触即可检测环境信息，如距离、速度和方向等。例如，超声波传感器通过发射和接收超声波来测量距离。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非接触式传感器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模拟传感器输出连续变化的模拟信号，而数字传感器输出离散的数字信号。两者在信号处理和转换方式上存在差异。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模拟传感器与数字传感器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机器人通过传感器感知周围环境信息，如障碍物、地形和光照强度等，以实现自主导航、避障和环境适应等功能。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环境感知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机器人通过内置传感器监测自身状态，如电池电量、关节角度和电机温度等，以确保正常运行并及时进行故障诊断。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自身状态感知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25" r="208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500" r="8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机器人通过语音识别、面部识别和手势识别等技术感知人类意图和需求，实现更加自然、智能的人机交互。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人机交互感知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感知技术在机器人中的应用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https://d.book118.com/798057067006006040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2024-09-18T03:10:35.715</cp:lastPrinted>
  <dcterms:created xsi:type="dcterms:W3CDTF">2024-09-17T19:10:35Z</dcterms:created>
  <dcterms:modified xsi:type="dcterms:W3CDTF">2024-09-17T19:10:37Z</dcterms:modified>
</cp:coreProperties>
</file>