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B0483-A255-499A-BE2B-862C072A7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C90B4-0D76-4000-9849-D7E8AB104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E39CB-9CBA-4B24-9F8A-BDE7D5047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402CB-D89F-4E62-A043-4E6111A6D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3E664B-E126-400F-8F0B-C1929AA69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8D4EBA-B0BE-411F-909E-063DD6ED4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EC39FE-67EA-4C63-8885-8C3CAC66C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56669-43F5-4108-8600-42D6E50B6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95F4E-9D3B-4B65-95C1-A2DDAB08A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D425D-ABFF-4CE8-BA1E-1D9D94D6C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83AB3-1D8E-4ADC-A2CF-3BCAEAF5C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5710505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沟通客户需求中的情感智商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情感智商概述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识别客户情感需求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理解客户情感需求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应对客户情感需求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提升自身情感智商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实践应用与案例分析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情感智商概述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61" r="290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内涵：包括自我意识、自我管理、社会意识、关系管理四个方面。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情感智商（Emotional Intelligence，EQ）：指识别、理解、管理和运用自己和他人情感的能力。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40" b="4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65" b="31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情感智商在沟通中的重要性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提高沟通效率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通过感知和理解对方的情感，能够更准确地把握沟通的重点和需求，从而提高沟通效率。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增强沟通效果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运用情感智商，能够更好地表达自己的观点和想法，同时也更容易获得对方的认同和信任，增强沟通效果。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促进长期合作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在沟通过程中，关注对方的情感需求，能够建立起良好的人际关系，为长期合作打下基础。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关注客户的情感需求，积极回应并解决客户的问题和疑虑，能够提升客户的满意度和忠诚度。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促进客户口碑传播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满意的客户会向他人推荐你的产品或服务，从而带来更多的潜在客户和业务机会。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通过感知客户的情感变化，能够更深入地了解客户的需求和期望，从而提供更符合客户期望的服务和产品。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情感智商与客户需求的关系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识别客户情感需求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注意客户的面部表情、手势和姿态，这些非言语信号往往能透露出客户的真实情感和需求。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微表情与肢体语言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留意客户的语速、音量和语调变化，这些都能反映客户的情绪状态。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语音语调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167" b="4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关注客户在交谈中使用的情绪词汇，如“沮丧”、“兴奋”等，这些词汇有助于理解客户的情感需求。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情绪关键词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观察客户非言语表达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保持专注和耐心，不打断客户发言，鼓励客户充分表达自己的意见和需求。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083" b="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回应与反馈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澄清与确认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适时地通过点头、微笑或简短回应等方式，向客户传达自己在认真倾听的态度。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在客户表达完毕后，用自己的话复述客户的核心需求，确保准确理解客户的意图。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倾听客户言语表达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针对客户的特定需求或问题，进一步探讨和挖掘背后的原因和动机，以便更精准地满足客户需求。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询问开放式问题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通过提问引导客户分享更多关于自身背景、需求和期望的信息。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记录关键信息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将客户的重要信息和需求记录下来，以便后续分析和制定解决方案。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了解客户背景与需求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理解客户情感需求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通过细致观察和倾听，敏锐捕捉客户的情绪变化，理解客户的感受。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感知客户情感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36" b="1636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运用恰当的语言和肢体动作，表达对客户情绪的共鸣和理解，让客户感受到被关注和尊重。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表达共情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通过开放式提问和积极倾听，引导客户表达内心需求和想法，建立信任关系。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引导客户表达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共情能力在沟通中的应用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换位思考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设身处地地考虑客户的立场和需求，理解客户的期望和关注点。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关注细节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关注客户的个性化需求和细节要求，提供量身定制的解决方案。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尊重客户选择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尊重客户的决策和选择，不强行推销或施加压力，以建立长期合作关系。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站在客户角度思考问题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https://d.book118.com/798057105057006030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2024-09-06T21:03:24.011</cp:lastPrinted>
  <dcterms:created xsi:type="dcterms:W3CDTF">2024-09-06T13:03:24Z</dcterms:created>
  <dcterms:modified xsi:type="dcterms:W3CDTF">2024-09-06T13:03:26Z</dcterms:modified>
</cp:coreProperties>
</file>