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A493C-BAA3-4B8E-86CF-C05090BA7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72D2F-07A5-4B49-AA20-F6952A765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A7D69-6460-4E7D-93BB-E4B4F5673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E2B5D2-6A9C-4462-8EDE-E360E8A3E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18A226-AD4E-4B55-82A0-70567FA46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DF18CF-E497-4D19-9BA6-BB0767CE8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E72DA-9FF1-4758-ABEC-1D425784A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62F4A-5C63-4895-B11F-92AB85C2F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E73B3-A5FB-4507-90D7-19F0AC07A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B5A35-3E96-469A-B9AA-D2803D31A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D3DF87-DDAA-44FF-A3D1-36D0A8362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61024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腹泻大便失禁预防及护理方法选择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腹泻大便失禁的概述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护理方法选择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康复与心理支持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未来研究方向与挑战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腹泻大便失禁的概述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腹泻大便失禁是指无法控制排便，导致粪便不由自主地排出体外的现象。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腹泻大便失禁可分为急性和慢性两种类型，急性通常由感染引起，慢性则可能与肠道炎症、神经功能障碍、药物副作用等因素相关。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37" r="264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频繁的排便、粪便不成形、腹部不适、肛门周围皮肤受损等。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影响患者的日常生活、工作和学习，降低生活质量，增加心理压力和社交障碍。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感染、肠道炎症、肠道菌群失调、神经功能障碍等。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年龄、性别、遗传因素、饮食习惯、生活习惯、免疫系统状态等。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813" r="19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常见原因与风险因素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保持规律的饮食习惯，避免暴饮暴食，有助于预防腹泻。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食物卫生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48" r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注意食物的卫生和新鲜度，避免食用过期或变质的食品。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减少辛辣、油腻和刺激性食物的摄入，以免刺激肠道。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14" b="2761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生活习惯改善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个人卫生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保持个人卫生，勤洗手，避免交叉感染。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适当的运动有助于增强身体免疫力，预防腹泻。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保持充足的休息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保证充足的睡眠和休息，避免过度疲劳。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如有需要，应在医生指导下使用药物，避免自行盲目用药。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根据当地政策和医生建议，接种相关疫苗，预防腹泻等肠道传染病。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药物治疗与预防接种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护理方法选择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https://d.book118.com/798061024026006030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2024-09-06T10:51:07.474</cp:lastPrinted>
  <dcterms:created xsi:type="dcterms:W3CDTF">2024-09-06T02:51:07Z</dcterms:created>
  <dcterms:modified xsi:type="dcterms:W3CDTF">2024-09-06T02:51:09Z</dcterms:modified>
</cp:coreProperties>
</file>