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AD9D2-DABE-4469-8470-9C2122800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B1E04-6ED9-43E5-98D0-42B6E82F4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2733F-2018-4B94-A142-81E403A70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D6251-1ADE-4584-9BC3-402DCAC3D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6004A-7CF4-40D1-B40A-2574B561F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0E61A-F838-4370-B376-BA25D9BB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838B14-68F0-477B-A02A-9A612A079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9B909-9DA5-42AF-AAB8-862E86A4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0602F-E76B-4443-A249-506308CD1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8933C-57E6-4EFA-B2B4-DC69FE4CB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DE79C-2B5C-4FAB-91F2-C6DF7BCF6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104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护理科室介绍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护理特色与优势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护理科室成立于XXXX年，已有XX年的历史。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经过多年的发展，护理科室从最初的XX人规模逐渐扩大，目前拥有XX名专业护理人员。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随着医疗技术的不断进步，护理科室将继续加强护理技术的研究和应用，为患者提供更加优质的护理服务。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护理科室设有XX个病区，拥有XX张床位，涵盖了内、外、妇、儿等多个护理领域。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护理科室共有XX名护士，其中包括XX名主管护师、XX名护师和XX名护士，为患者提供全方位的护理服务。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科室规模与人员配置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科室荣誉与成果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荣誉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护理科室曾多次荣获医院和卫生部门的表彰和奖励，包括“优秀护理团队”、“护理工作先进集体”等荣誉。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护理科室在临床护理、护理管理、护理教育等方面取得了丰硕的成果，发表了多篇学术论文，并参与了多项护理科研项目。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基础护理服务是护理科室的基本职责，包括监测患者生命体征、执行医嘱、协助患者日常生活等。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基础护理服务还包括对患者进行健康教育，提供心理支持，以及协助患者进行康复训练等。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基础护理服务需要护理人员具备扎实的护理知识和技能，能够应对各种突发状况，保障患者的安全和舒适。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专科护理服务需要护理人员不断学习和更新知识，以适应医疗技术的不断发展和进步。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专科护理服务是针对特定疾病或病种进行的护理，需要护理人员具备相关专业知识和技能。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专科护理服务包括糖尿病护理、心血管护理、肿瘤护理等，旨在提高患者的治疗效果和生活质量。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特殊护理服务是针对特殊需求的患者提供的护理服务，包括重症护理、新生儿护理、老年护理等。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特殊护理服务需要护理人员具备丰富的临床经验和专业技能，能够应对各种复杂和紧急的情况。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特殊护理服务还需要护理人员具备高度的责任心和爱心，能够给予患者全方位的关怀和支持。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8770541" y="1481577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240" r="1924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护理特色与优势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https://d.book118.com/798061042122006030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2024-09-07T09:38:59.276</cp:lastPrinted>
  <dcterms:created xsi:type="dcterms:W3CDTF">2024-09-07T01:38:59Z</dcterms:created>
  <dcterms:modified xsi:type="dcterms:W3CDTF">2024-09-07T01:39:01Z</dcterms:modified>
</cp:coreProperties>
</file>