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C756E16-268C-4744-A3A7-B937FD04EE1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06096D-7561-4C65-ABEC-780FA9221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5052D-68F7-47E0-A080-F93E0D091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11BC89-792B-4147-8A40-F7851A0A1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9C867C-EEAB-49CF-975C-CD7724A185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13F32F-AE12-4C2D-83B7-1FD6235020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7769E7-A94B-4EAF-812D-5165B8076F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C3C2C4-5CC8-43C1-A47B-71DE21DAA0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5FF19-A574-4B4B-B6FA-DE2021561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BA64E-DA4C-452A-AF38-7A7AEBD3E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BD8DE-D012-4996-AB48-1EED2AC36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214A3-C541-46F9-AF03-1692A2015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E81460E-F3F0-4F74-89F9-01D18B94412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7B1493C-A876-487C-9966-D47AF22B82D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63130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军工行业安全生产规章制度培训要点</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军工行业安全生产规章制度培训要点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安全生产风险评估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安全生产事故应急管理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安全生产技术措施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安全文化建设</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军工行业安全生产规章制度培训要点</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军工行业安全生产是保障国家安全和生产稳定的重要基础。安全生产规章制度是确保生产过程中各项安全工作有序进行的重要保障，培训则是提高员工安全意识和技能的必要手段。</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军工行业特点</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需要特别注意各项安全风险</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高风险性</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作业环境条件较为特殊</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特殊环境</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需要严格遵守保密规定</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严格保密要求</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军工行业安全生产相关法律法规</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要求军工企业建立完善的安全管理体系</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企业应遵守的法规</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包括国家和地方的安全生产法规</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规定了安全生产的基本要求和法律责任</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安全生产管理体系</a:t>
            </a:r>
            <a:endParaRPr lang="en-US" sz="3600" b="0" strike="noStrike" spc="-1">
              <a:solidFill>
                <a:schemeClr val="dk1"/>
              </a:solidFill>
              <a:latin typeface="Arial"/>
            </a:endParaRPr>
          </a:p>
        </p:txBody>
      </p:sp>
      <p:sp>
        <p:nvSpPr>
          <p:cNvPr id="10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明确各级人员的安全管理职责</a:t>
            </a:r>
            <a:endParaRPr lang="en-US" sz="2000" b="0" strike="noStrike" spc="-1">
              <a:solidFill>
                <a:srgbClr val="000000"/>
              </a:solidFill>
              <a:latin typeface="Arial"/>
            </a:endParaRPr>
          </a:p>
        </p:txBody>
      </p:sp>
      <p:sp>
        <p:nvSpPr>
          <p:cNvPr id="10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安全责任制度</a:t>
            </a:r>
            <a:endParaRPr lang="en-US" sz="3000" b="0" strike="noStrike" spc="-1">
              <a:solidFill>
                <a:srgbClr val="000000"/>
              </a:solidFill>
              <a:latin typeface="Arial"/>
            </a:endParaRPr>
          </a:p>
        </p:txBody>
      </p:sp>
      <p:sp>
        <p:nvSpPr>
          <p:cNvPr id="10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合理分工，明确责任</a:t>
            </a:r>
            <a:endParaRPr lang="en-US" sz="2000" b="0" strike="noStrike" spc="-1">
              <a:solidFill>
                <a:srgbClr val="000000"/>
              </a:solidFill>
              <a:latin typeface="Arial"/>
            </a:endParaRPr>
          </a:p>
        </p:txBody>
      </p:sp>
      <p:sp>
        <p:nvSpPr>
          <p:cNvPr id="10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安全生产组织架构</a:t>
            </a:r>
            <a:endParaRPr lang="en-US" sz="3000" b="0" strike="noStrike" spc="-1">
              <a:solidFill>
                <a:srgbClr val="000000"/>
              </a:solidFill>
              <a:latin typeface="Arial"/>
            </a:endParaRPr>
          </a:p>
        </p:txBody>
      </p:sp>
      <p:sp>
        <p:nvSpPr>
          <p:cNvPr id="11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制定明确的安全生产目标并实施监督</a:t>
            </a:r>
            <a:endParaRPr lang="en-US" sz="2000" b="0" strike="noStrike" spc="-1">
              <a:solidFill>
                <a:srgbClr val="000000"/>
              </a:solidFill>
              <a:latin typeface="Arial"/>
            </a:endParaRPr>
          </a:p>
        </p:txBody>
      </p:sp>
      <p:sp>
        <p:nvSpPr>
          <p:cNvPr id="11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安全生产目标管理</a:t>
            </a:r>
            <a:endParaRPr lang="en-US" sz="3000" b="0" strike="noStrike" spc="-1">
              <a:solidFill>
                <a:srgbClr val="000000"/>
              </a:solidFill>
              <a:latin typeface="Arial"/>
            </a:endParaRPr>
          </a:p>
        </p:txBody>
      </p:sp>
      <p:sp>
        <p:nvSpPr>
          <p:cNvPr id="11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安全生产风险评估</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风险评估概述</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评估是指对工作环境、生产过程或项目等进行系统分析和评价，以确定潜在的危险和估计可能引发的损害程度。在军工行业中，风险评估的重要性不言而喻，可以有效预防事故的发生，保障人员安全。风险评估的方法有很多种，包括定性分析、定量分析等。</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风险评估步骤</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第一步</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识别危险源</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第二步</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评估危险性</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第三步</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制定控制措施</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第四步</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风险评估报告</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风险评估案例分析</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案例</a:t>
            </a:r>
            <a:r>
              <a:rPr lang="en-US" sz="2000" b="0" strike="noStrike" spc="-1">
                <a:solidFill>
                  <a:schemeClr val="dk1"/>
                </a:solidFill>
                <a:latin typeface="Arial"/>
                <a:ea typeface="微软雅黑"/>
              </a:rPr>
              <a:t>1</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实际案例分析</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建议</a:t>
            </a:r>
            <a:r>
              <a:rPr lang="en-US" sz="2000" b="0" strike="noStrike" spc="-1">
                <a:solidFill>
                  <a:schemeClr val="dk1"/>
                </a:solidFill>
                <a:latin typeface="微软雅黑"/>
                <a:ea typeface="微软雅黑"/>
              </a:rPr>
              <a:t>1</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控制措施建议</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结论</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风险评估结果</a:t>
            </a:r>
            <a:endParaRPr lang="en-US" sz="3000" b="0" strike="noStrike" spc="-1">
              <a:solidFill>
                <a:srgbClr val="000000"/>
              </a:solidFill>
              <a:latin typeface="Arial"/>
            </a:endParaRPr>
          </a:p>
        </p:txBody>
      </p:sp>
      <p:sp>
        <p:nvSpPr>
          <p:cNvPr id="13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培训讲师</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专业工程师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安全顾问</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参与培训人员</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生产人员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安全员</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风险评估培训</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风险评估原理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案例分析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控制措施示范</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安全生产风险评估是军工行业中不可或缺的重要环节，通过科学的风险评估方法，能够有效降低事故风险，保障生产和人员安全。培训和案例分析也是提升安全生产水平的重要手段，值得企业重视和投入资源。</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安全生产事故应急管理</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应急管理的定义</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应急管理是指在突发事件发生时，组织和协调各方资源，有效应对和处理紧急情况的一种管理方式。在军工行业，应急管理尤为重要，可以有效减少事故带来的损失，保障生产和人员安全。</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应急管理的重要性</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提高应对突发事件能力</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保障生产安全</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降低事故发生率</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保障员工安全</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提高应急处置效率</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保障设备完好</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应急预案的内容</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事故类型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应急处置流程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资源调配方案</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应急预案的定期演练</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定期检查更新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模拟演练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演练结果分析</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应急预案制定</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应急预案的编制原则</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科学性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实用性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灵活性</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应急演练的形式</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通过模拟情景讨论应对方案</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桌面演练</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实地模拟事故场景进行演练</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现场演练</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多部门联合进行协作演练</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联合演练</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https://d.book118.com/798063130010006050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军工行业安全生产规章制度培训要点</vt:lpstr>
      <vt:lpstr>目录</vt:lpstr>
      <vt:lpstr>第1章 军工行业安全生产规章制度培训要点</vt:lpstr>
      <vt:lpstr>概述</vt:lpstr>
      <vt:lpstr>军工行业特点</vt:lpstr>
      <vt:lpstr>安全生产法律法规</vt:lpstr>
      <vt:lpstr>安全生产管理体系</vt:lpstr>
      <vt:lpstr>第2章 安全生产风险评估</vt:lpstr>
      <vt:lpstr> </vt:lpstr>
      <vt:lpstr>风险评估步骤</vt:lpstr>
      <vt:lpstr>风险评估案例分析</vt:lpstr>
      <vt:lpstr>风险评估培训</vt:lpstr>
      <vt:lpstr>总结</vt:lpstr>
      <vt:lpstr>第3章 安全生产事故应急管理</vt:lpstr>
      <vt:lpstr> </vt:lpstr>
      <vt:lpstr>应急管理的重要性</vt:lpstr>
      <vt:lpstr>应急预案制定</vt:lpstr>
      <vt:lpstr>应急演练的形式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2024-09-29T14:16:19.877</cp:lastPrinted>
  <dcterms:created xsi:type="dcterms:W3CDTF">2024-09-29T06:16:19Z</dcterms:created>
  <dcterms:modified xsi:type="dcterms:W3CDTF">2024-09-29T06:16:21Z</dcterms:modified>
</cp:coreProperties>
</file>