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3662BA0-84E4-4EA0-BA4A-FC24A9BA6B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A0042E-BAAF-488E-B7D6-54E7AE3C53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5632B89-3BCD-4A70-B4C9-A3CFF3DA79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BD1A1CC-F33E-450A-8D0C-DCE7440A58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CFA2B58-59DF-4FC6-AF24-FE47ACEF54A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6A8AC07-B9A3-4F66-A417-42A6A40EE27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1A585AC-5DA1-47E8-9335-16835160358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C8CE9A4-867F-48FF-82F4-86D615BCD9D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890F037-B3D0-4A01-A645-DA7728105B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FFA1E2-C3AF-4332-84F9-522648C342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AE1E84-EB30-440F-859E-B610D8C7CD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98064012021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左侧腹股沟疝护理查房PPT课件</a:t>
            </a:r>
          </a:p>
        </p:txBody>
      </p:sp>
      <p:sp>
        <p:nvSpPr>
          <p:cNvPr id="3" name="TextBox 3"/>
          <p:cNvSpPr txBox="1"/>
          <p:nvPr/>
        </p:nvSpPr>
        <p:spPr>
          <a:xfrm>
            <a:off x="902208"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2025">
              <a:solidFill>
                <a:schemeClr val="accent4">
                  <a:alpha val="100000"/>
                </a:schemeClr>
              </a:solidFill>
              <a:latin typeface="Microsoft Yahei"/>
              <a:ea typeface="Microsoft Yahei"/>
              <a:cs typeface="Microsoft Yahei"/>
            </a:endParaRPr>
          </a:p>
        </p:txBody>
      </p:sp>
      <p:sp>
        <p:nvSpPr>
          <p:cNvPr id="4" name="TextBox 4"/>
          <p:cNvSpPr txBox="1"/>
          <p:nvPr/>
        </p:nvSpPr>
        <p:spPr>
          <a:xfrm>
            <a:off x="902208" y="469392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2023-12-31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临床表现与诊断</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治疗与护理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并发症与预后</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病例分享与讨论</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明确左侧腹股沟疝的定义，以及其分类的标准和依据。</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左侧腹股沟疝是指腹腔内脏器通过位于左侧腹股沟区的缺损向体表突出所形成的疝。根据疝囊通过的部位，左侧腹股沟疝可分为斜疝和直疝两类。</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阐述左侧腹股沟疝的病因和发病机制，包括解剖因素、腹压增高等。</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左侧腹股沟疝的病因主要包括腹股沟区解剖缺陷、腹横筋膜缺损或薄弱、腹腔内压力增高等。在发病机制方面，腹压增高和腹壁薄弱是导致腹股沟疝的主要原因。</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病因与发病机制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介绍左侧腹股沟疝的流行病学情况，提出预防措施和建议。</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左侧腹股沟疝是一种常见的外科疾病，发病率较高。预防措施包括加强腹壁肌肉锻炼、保持排便通畅、减少慢性咳嗽等。同时，对于高危人群，定期进行体检和筛查也是预防左侧腹股沟疝的重要手段。</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19719" r="19719"/>
          <a:stretch>
            <a:fillRect/>
          </a:stretch>
        </p:blipFill>
        <p:spPr>
          <a:xfrm>
            <a:off x="7803289" y="1299241"/>
            <a:ext cx="3679824" cy="4906431"/>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流行病学与预防</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临床表现与诊断</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2413" r="12413"/>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511" r="17511"/>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站立或用力时出现，平卧时可消失或回纳。</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腹股沟区可复性肿块</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肿块出现时，常伴有轻至中度疼痛，但可耐受。</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疼痛</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在行走或活动时，可感到腹股沟区有牵拉感。</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牵拉感</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当肿块增大时，可压迫周围的神经和血管，引起疼痛、麻木和血液循环障碍。</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压迫症状</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症状与体征</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7932" r="17932"/>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1005" r="1100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1150" r="31150"/>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根据患者的症状、体征和影像学检查，如超声、CT等，可作出诊断。</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诊断标准</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需与右侧腹股沟疝、鞘膜积液、隐睾等其他腹股沟区疾病相鉴别。</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鉴别诊断</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诊断标准与鉴别诊断</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对于不能回纳的疝块，需进一步评估是否存在嵌顿或绞窄，必要时需手术治疗。</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难复性疝</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滑动性疝</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隐匿性疝</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部分肠管或膀胱壁滑入疝囊，需仔细检查以明确诊断。</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无明显的肿块和症状，需提高警惕，以免漏诊。</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特殊情况下的诊断</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治疗与护理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https://d.book118.com/798064012021006024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49</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2024-08-31T01:29:49.381</cp:lastPrinted>
  <dcterms:created xsi:type="dcterms:W3CDTF">2024-08-30T17:29:49Z</dcterms:created>
  <dcterms:modified xsi:type="dcterms:W3CDTF">2024-08-30T17:29:51Z</dcterms:modified>
</cp:coreProperties>
</file>