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7003-BA9E-4964-93C5-489D66BF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025B8-00E8-48E3-8441-4B9BD6537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380B4-86F4-4E9C-B8D3-0EA02350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4470A-E8F8-478C-B639-4AB5C43E2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76199-869B-49BA-83FC-4505AACF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44B94-0D5D-4D9E-80FC-4DE69862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3BB2C-5F9C-4CB6-A550-C564BD50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19CB-7B5B-484C-86C4-B84F243F4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F755B-7C33-4DED-892E-3C646DF7F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1E74A-5EB2-45BF-AB69-3DDA2E32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41831-33AE-40B7-93B2-4A321187B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4140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统计指标与频率分布表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频率分布表基本概念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绘制频率分布表步骤详解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频率分布表在统计分析中应用举例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注意事项与常见问题解答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9" r="308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统计指标具有描述、比较、评估和预测等作用，是统计分析的基础。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统计指标是反映总体现象数量特征的概念和数值，是统计研究的基本元素。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3" r="1174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总量指标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反映总体规模或水平的统计指标，如人口总数、国内生产总值等。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反映总体各单位某一数量标志一般水平的统计指标，如平均数、中位数、众数等。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反映总体内部数量关系的统计指标，如比例、比率、系数等。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反映总体各单位某一数量标志差异程度的统计指标，如标准差、方差、极差等。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19" r="1171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用于描述和比较不同国家、地区或行业的社会经济发展状况，如人口统计、经济核算等。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自然科学领域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医学卫生领域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工程技术领域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用于揭示自然现象的数量特征和规律，如气象观测、地质勘探等。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用于评估人群健康状况和卫生服务水平，如流行病学调查、临床试验等。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用于监测和评估工程质量和效益，如质量控制、可靠性分析等。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频率分布表基本概念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50" r="30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频率分布表是一种描述数据分布的统计表，它将数据的取值范围划分为若干个区间，并统计每个区间内数据的出现次数。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频率分布表能够直观地反映数据的分布情况，帮助人们了解数据的集中趋势、离散程度以及分布形状等信息。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9673" r="39673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频率是指每个数据区间的频数与数据总数的比值，它反映了该数据区间在总体中的占比情况。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数据区间是频率分布表的基础，它将数据的取值范围划分为若干个互不重叠的区间。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频数是指在每个数据区间内数据的出现次数，它是频率分布表中的重要指标。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确定数据区间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根据数据的取值范围和分布情况，合理划分数据区间。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统计频数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对每个数据区间内的数据进行计数，得到每个数据区间的频数。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将每个数据区间的频数除以数据总数，得到每个数据区间的频率。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绘制频率分布表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将数据区间、频数和频率整理成表格形式，方便查看和分析。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设计问卷，通过线上或线下方式发放并收集数据。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与被调查者面对面交流，记录相关信息。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实地访谈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直接观察被调查者的行为、态度等，并记录数据。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查阅相关书籍、期刊、报告等，获取所需数据。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确保数据的唯一性，避免重复计数。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根据实际情况，选择删除、填充或其他方法处理缺失值。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处理缺失值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识别并处理异常值，以保证数据的准确性和可靠性。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根据需要，对数据进行转换或标准化处理，以便后续分析。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数据筛选与清洗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设计表格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将筛选和清洗后的数据按照表格要求填写。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表格美化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检查核对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对整理好的表格进行仔细检查，确保数据的准确性和完整性。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根据研究目的和需求，设计合适的表格格式。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调整表格的字体、颜色、边框等，使其更加美观易读。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数据整理成表格形式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https://d.book118.com/798064140100006037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2024-09-17T13:14:58.642</cp:lastPrinted>
  <dcterms:created xsi:type="dcterms:W3CDTF">2024-09-17T05:14:58Z</dcterms:created>
  <dcterms:modified xsi:type="dcterms:W3CDTF">2024-09-17T05:15:00Z</dcterms:modified>
</cp:coreProperties>
</file>