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AFF65-5E8D-4148-91C2-8DDB2B553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39FDC-FAD9-4BF3-A4E1-50CD1073E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694E6-F563-485E-9453-3E3A18995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933DC-293B-4898-8169-465BBB1BB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3C1B77-AD8D-4A3B-989F-537A2923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FA7B0A-07EE-4F7F-A15B-1346F4685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67D5EB-0B5F-4639-AE48-953348F84F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F3CFD-FEB0-40F6-AF49-FF73E3A91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5DE6C1-ABD0-4144-8AD3-81F05103C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59BD0-3A12-4C2C-B56A-9A2E48FDF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C2196-11F8-47EA-8082-9EBC334A2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6505503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心理健康团体活动室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心理健康团体活动室介绍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心理健康团体活动室活动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心理健康团体活动室管理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心理健康团体活动室应用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心理健康团体活动室案例分析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心理健康团体活动室介绍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09" b="13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心理健康团体活动室是为促进个体心理健康而设立的专门场所，提供各种团体心理活动和心理辅导。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心理健康团体活动室的主要功能包括提供心理教育、心理训练、心理疏导等服务，帮助个体解决心理问题、提高心理素质、促进心理健康。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定义与功能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心理健康团体活动室应具备宽敞的空间、舒适的座椅、良好的通风和照明等设施，以满足成员的舒适需求。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心理健康团体活动室应配备相应的心理辅导工具和设备，如沙盘、音乐放松椅、心理测评软件等，以辅助心理辅导师进行有效的心理辅导。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设施与设备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156" r="25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心理健康团体活动室的设计应注重温馨、舒适和安全，营造一个有利于成员放松心情、畅所欲言的氛围。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心理健康团体活动室的布局应合理安排座椅位置，保证成员之间的良好互动和隐私保护，同时也要便于心理辅导师进行有效的指导和观察。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设计与布局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心理健康团体活动室活动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通过专业的心理测评工具，帮助参与者了解自己的性格、情绪、价值观等方面的特点。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心理测评活动通常包括性格测试、情绪测试、价值观问卷等，通过这些测评工具，参与者可以更深入地了解自己的内心世界，发现自己的潜力和优势，同时也可以发现自己的不足和需要改进的地方。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心理测评活动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心理疏导活动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通过专业的心理疏导技巧，帮助参与者释放压力、缓解焦虑、提升情绪状态。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心理疏导活动通常包括冥想、放松训练、音乐疗法等，通过这些技巧，参与者可以有效地缓解内心的压力和焦虑，提升情绪状态，增强自我调节能力。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心理成长活动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通过一系列的心理成长活动，帮助参与者培养积极的心态、提高自我认知和自我管理能力。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心理成长活动包括自我认知训练、自我管理训练、人际关系训练等，通过这些活动，参与者可以培养积极的心态，提高自我认知和自我管理能力，增强自信心和适应能力。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通过一系列富有挑战性的心理拓展活动，帮助参与者突破自我限制、提高心理素质和应对能力。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心理拓展活动包括团队挑战、领导力训练、沟通技巧训练等，通过这些活动，参与者可以突破自我限制，提高心理素质和应对能力，增强团队协作和沟通能力。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心理拓展活动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心理健康团体活动室管理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https://d.book118.com/798065055032006044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2024-09-24T04:10:41.070</cp:lastPrinted>
  <dcterms:created xsi:type="dcterms:W3CDTF">2024-09-23T20:10:41Z</dcterms:created>
  <dcterms:modified xsi:type="dcterms:W3CDTF">2024-09-23T20:10:43Z</dcterms:modified>
</cp:coreProperties>
</file>